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69" r:id="rId3"/>
    <p:sldId id="270" r:id="rId4"/>
    <p:sldId id="271" r:id="rId5"/>
    <p:sldId id="272" r:id="rId6"/>
    <p:sldId id="273" r:id="rId7"/>
    <p:sldId id="274" r:id="rId8"/>
    <p:sldId id="284" r:id="rId9"/>
    <p:sldId id="281" r:id="rId10"/>
    <p:sldId id="282" r:id="rId11"/>
    <p:sldId id="289" r:id="rId12"/>
    <p:sldId id="290" r:id="rId13"/>
    <p:sldId id="280" r:id="rId14"/>
    <p:sldId id="288" r:id="rId15"/>
    <p:sldId id="275" r:id="rId16"/>
    <p:sldId id="286" r:id="rId17"/>
    <p:sldId id="285" r:id="rId18"/>
    <p:sldId id="278" r:id="rId19"/>
    <p:sldId id="279" r:id="rId20"/>
    <p:sldId id="276" r:id="rId21"/>
    <p:sldId id="277" r:id="rId22"/>
    <p:sldId id="283" r:id="rId23"/>
    <p:sldId id="291" r:id="rId24"/>
    <p:sldId id="292" r:id="rId25"/>
    <p:sldId id="287" r:id="rId26"/>
    <p:sldId id="268" r:id="rId27"/>
  </p:sldIdLst>
  <p:sldSz cx="9144000" cy="6858000" type="screen4x3"/>
  <p:notesSz cx="6858000" cy="9144000"/>
  <p:defaultTextStyle>
    <a:defPPr>
      <a:defRPr lang="uk-UA"/>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ykhailo Zelyanovskyy" initials="MZ" lastIdx="10" clrIdx="0">
    <p:extLst>
      <p:ext uri="{19B8F6BF-5375-455C-9EA6-DF929625EA0E}">
        <p15:presenceInfo xmlns="" xmlns:p15="http://schemas.microsoft.com/office/powerpoint/2012/main" userId="Mykhailo Zelyanovskyy" providerId="None"/>
      </p:ext>
    </p:extLst>
  </p:cmAuthor>
  <p:cmAuthor id="2" name="RePack by Diakov" initials="RbD" lastIdx="4" clrIdx="1"/>
  <p:cmAuthor id="3" name="Petro Zhuk" initials="RbD" lastIdx="1" clrIdx="2"/>
  <p:cmAuthor id="4" name="Petro Zhuk" initials="PZ" lastIdx="1"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Помір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Без стилю та сітки">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Стиль із теми 1 – акцент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940675A-B579-460E-94D1-54222C63F5DA}" styleName="Без стилю та сітки таблиці">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9CF1AB2-1976-4502-BF36-3FF5EA218861}" styleName="Помірний стиль 4 – акцент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54" autoAdjust="0"/>
    <p:restoredTop sz="94676" autoAdjust="0"/>
  </p:normalViewPr>
  <p:slideViewPr>
    <p:cSldViewPr>
      <p:cViewPr>
        <p:scale>
          <a:sx n="82" d="100"/>
          <a:sy n="82" d="100"/>
        </p:scale>
        <p:origin x="-882" y="-72"/>
      </p:cViewPr>
      <p:guideLst>
        <p:guide orient="horz" pos="2160"/>
        <p:guide pos="2880"/>
      </p:guideLst>
    </p:cSldViewPr>
  </p:slideViewPr>
  <p:outlineViewPr>
    <p:cViewPr>
      <p:scale>
        <a:sx n="33" d="100"/>
        <a:sy n="33" d="100"/>
      </p:scale>
      <p:origin x="0" y="3684"/>
    </p:cViewPr>
  </p:outlin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Титульний слайд">
    <p:spTree>
      <p:nvGrpSpPr>
        <p:cNvPr id="1" name=""/>
        <p:cNvGrpSpPr/>
        <p:nvPr/>
      </p:nvGrpSpPr>
      <p:grpSpPr>
        <a:xfrm>
          <a:off x="0" y="0"/>
          <a:ext cx="0" cy="0"/>
          <a:chOff x="0" y="0"/>
          <a:chExt cx="0" cy="0"/>
        </a:xfrm>
      </p:grpSpPr>
      <p:sp>
        <p:nvSpPr>
          <p:cNvPr id="11" name="Rectangle 10"/>
          <p:cNvSpPr/>
          <p:nvPr/>
        </p:nvSpPr>
        <p:spPr>
          <a:xfrm>
            <a:off x="0" y="3866920"/>
            <a:ext cx="9144000" cy="2991080"/>
          </a:xfrm>
          <a:prstGeom prst="rect">
            <a:avLst/>
          </a:prstGeom>
          <a:gradFill>
            <a:gsLst>
              <a:gs pos="0">
                <a:schemeClr val="bg1">
                  <a:alpha val="91000"/>
                </a:schemeClr>
              </a:gs>
              <a:gs pos="37000">
                <a:schemeClr val="bg1">
                  <a:alpha val="76000"/>
                </a:schemeClr>
              </a:gs>
              <a:gs pos="100000">
                <a:schemeClr val="bg2">
                  <a:alpha val="79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0" y="0"/>
            <a:ext cx="9144000" cy="3866920"/>
          </a:xfrm>
          <a:prstGeom prst="rect">
            <a:avLst/>
          </a:prstGeom>
          <a:gradFill flip="none" rotWithShape="1">
            <a:gsLst>
              <a:gs pos="0">
                <a:schemeClr val="bg1">
                  <a:alpha val="89000"/>
                </a:schemeClr>
              </a:gs>
              <a:gs pos="48000">
                <a:schemeClr val="bg1">
                  <a:alpha val="62000"/>
                </a:schemeClr>
              </a:gs>
              <a:gs pos="100000">
                <a:schemeClr val="bg2">
                  <a:alpha val="79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p:cNvSpPr/>
          <p:nvPr/>
        </p:nvSpPr>
        <p:spPr>
          <a:xfrm>
            <a:off x="0" y="2652311"/>
            <a:ext cx="9144000" cy="2286000"/>
          </a:xfrm>
          <a:prstGeom prst="rect">
            <a:avLst/>
          </a:prstGeom>
          <a:gradFill flip="none" rotWithShape="1">
            <a:gsLst>
              <a:gs pos="0">
                <a:schemeClr val="bg1">
                  <a:alpha val="0"/>
                </a:schemeClr>
              </a:gs>
              <a:gs pos="29000">
                <a:schemeClr val="bg1">
                  <a:alpha val="30000"/>
                </a:schemeClr>
              </a:gs>
              <a:gs pos="45000">
                <a:schemeClr val="bg2">
                  <a:alpha val="40000"/>
                </a:schemeClr>
              </a:gs>
              <a:gs pos="55000">
                <a:schemeClr val="bg1">
                  <a:alpha val="26000"/>
                </a:schemeClr>
              </a:gs>
              <a:gs pos="65000">
                <a:schemeClr val="bg2">
                  <a:alpha val="60000"/>
                </a:schemeClr>
              </a:gs>
              <a:gs pos="100000">
                <a:schemeClr val="bg1">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0" y="1600200"/>
            <a:ext cx="9144000" cy="5105400"/>
          </a:xfrm>
          <a:prstGeom prst="ellipse">
            <a:avLst/>
          </a:prstGeom>
          <a:gradFill flip="none" rotWithShape="1">
            <a:gsLst>
              <a:gs pos="0">
                <a:schemeClr val="bg1"/>
              </a:gs>
              <a:gs pos="54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p:cNvSpPr>
            <a:spLocks noGrp="1"/>
          </p:cNvSpPr>
          <p:nvPr>
            <p:ph type="subTitle" idx="1"/>
          </p:nvPr>
        </p:nvSpPr>
        <p:spPr>
          <a:xfrm>
            <a:off x="1473795" y="5052546"/>
            <a:ext cx="5637010" cy="882119"/>
          </a:xfrm>
        </p:spPr>
        <p:txBody>
          <a:bodyPr>
            <a:normAutofit/>
          </a:bodyPr>
          <a:lstStyle>
            <a:lvl1pPr marL="0" indent="0" algn="l">
              <a:buNone/>
              <a:defRPr sz="220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uk-UA" smtClean="0"/>
              <a:t>Зразок підзаголовка</a:t>
            </a:r>
            <a:endParaRPr lang="en-US" dirty="0"/>
          </a:p>
        </p:txBody>
      </p:sp>
      <p:sp>
        <p:nvSpPr>
          <p:cNvPr id="4" name="Date Placeholder 3"/>
          <p:cNvSpPr>
            <a:spLocks noGrp="1"/>
          </p:cNvSpPr>
          <p:nvPr>
            <p:ph type="dt" sz="half" idx="10"/>
          </p:nvPr>
        </p:nvSpPr>
        <p:spPr/>
        <p:txBody>
          <a:bodyPr/>
          <a:lstStyle/>
          <a:p>
            <a:fld id="{C90A66AE-81F5-474A-B74B-EE41E9320F19}" type="datetimeFigureOut">
              <a:rPr lang="uk-UA" smtClean="0"/>
              <a:t>07.09.2016</a:t>
            </a:fld>
            <a:endParaRPr lang="uk-UA"/>
          </a:p>
        </p:txBody>
      </p:sp>
      <p:sp>
        <p:nvSpPr>
          <p:cNvPr id="5" name="Footer Placeholder 4"/>
          <p:cNvSpPr>
            <a:spLocks noGrp="1"/>
          </p:cNvSpPr>
          <p:nvPr>
            <p:ph type="ftr" sz="quarter" idx="11"/>
          </p:nvPr>
        </p:nvSpPr>
        <p:spPr/>
        <p:txBody>
          <a:bodyPr/>
          <a:lstStyle/>
          <a:p>
            <a:endParaRPr lang="uk-UA"/>
          </a:p>
        </p:txBody>
      </p:sp>
      <p:sp>
        <p:nvSpPr>
          <p:cNvPr id="6" name="Slide Number Placeholder 5"/>
          <p:cNvSpPr>
            <a:spLocks noGrp="1"/>
          </p:cNvSpPr>
          <p:nvPr>
            <p:ph type="sldNum" sz="quarter" idx="12"/>
          </p:nvPr>
        </p:nvSpPr>
        <p:spPr/>
        <p:txBody>
          <a:bodyPr/>
          <a:lstStyle/>
          <a:p>
            <a:fld id="{764F593F-0D5B-4CF0-BEE2-6583C73E7271}" type="slidenum">
              <a:rPr lang="uk-UA" smtClean="0"/>
              <a:t>‹№›</a:t>
            </a:fld>
            <a:endParaRPr lang="uk-UA"/>
          </a:p>
        </p:txBody>
      </p:sp>
      <p:sp>
        <p:nvSpPr>
          <p:cNvPr id="2" name="Title 1"/>
          <p:cNvSpPr>
            <a:spLocks noGrp="1"/>
          </p:cNvSpPr>
          <p:nvPr>
            <p:ph type="ctrTitle"/>
          </p:nvPr>
        </p:nvSpPr>
        <p:spPr>
          <a:xfrm>
            <a:off x="817583" y="3132291"/>
            <a:ext cx="7175351" cy="1793167"/>
          </a:xfrm>
          <a:effectLst/>
        </p:spPr>
        <p:txBody>
          <a:bodyPr>
            <a:noAutofit/>
          </a:bodyPr>
          <a:lstStyle>
            <a:lvl1pPr marL="640080" indent="-457200" algn="l">
              <a:defRPr sz="5400"/>
            </a:lvl1pPr>
          </a:lstStyle>
          <a:p>
            <a:r>
              <a:rPr lang="uk-UA" smtClean="0"/>
              <a:t>Зразок заголовка</a:t>
            </a:r>
            <a:endParaRPr lang="en-US" dirty="0"/>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і вертикальний текс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uk-UA" smtClean="0"/>
              <a:t>Зразок заголовка</a:t>
            </a:r>
            <a:endParaRPr lang="en-US"/>
          </a:p>
        </p:txBody>
      </p:sp>
      <p:sp>
        <p:nvSpPr>
          <p:cNvPr id="3" name="Vertical Text Placeholder 2"/>
          <p:cNvSpPr>
            <a:spLocks noGrp="1"/>
          </p:cNvSpPr>
          <p:nvPr>
            <p:ph type="body" orient="vert" idx="1"/>
          </p:nvPr>
        </p:nvSpPr>
        <p:spPr>
          <a:xfrm>
            <a:off x="1905000" y="731519"/>
            <a:ext cx="6400800" cy="3474720"/>
          </a:xfrm>
        </p:spPr>
        <p:txBody>
          <a:bodyPr vert="eaVert"/>
          <a:lstStyle/>
          <a:p>
            <a:pPr lvl="0"/>
            <a:r>
              <a:rPr lang="uk-UA" smtClean="0"/>
              <a:t>Зразок тексту</a:t>
            </a:r>
          </a:p>
          <a:p>
            <a:pPr lvl="1"/>
            <a:r>
              <a:rPr lang="uk-UA" smtClean="0"/>
              <a:t>Другий рівень</a:t>
            </a:r>
          </a:p>
          <a:p>
            <a:pPr lvl="2"/>
            <a:r>
              <a:rPr lang="uk-UA" smtClean="0"/>
              <a:t>Третій рівень</a:t>
            </a:r>
          </a:p>
          <a:p>
            <a:pPr lvl="3"/>
            <a:r>
              <a:rPr lang="uk-UA" smtClean="0"/>
              <a:t>Четвертий рівень</a:t>
            </a:r>
          </a:p>
          <a:p>
            <a:pPr lvl="4"/>
            <a:r>
              <a:rPr lang="uk-UA" smtClean="0"/>
              <a:t>П'ятий рівень</a:t>
            </a:r>
            <a:endParaRPr lang="en-US"/>
          </a:p>
        </p:txBody>
      </p:sp>
      <p:sp>
        <p:nvSpPr>
          <p:cNvPr id="4" name="Date Placeholder 3"/>
          <p:cNvSpPr>
            <a:spLocks noGrp="1"/>
          </p:cNvSpPr>
          <p:nvPr>
            <p:ph type="dt" sz="half" idx="10"/>
          </p:nvPr>
        </p:nvSpPr>
        <p:spPr/>
        <p:txBody>
          <a:bodyPr/>
          <a:lstStyle/>
          <a:p>
            <a:fld id="{C90A66AE-81F5-474A-B74B-EE41E9320F19}" type="datetimeFigureOut">
              <a:rPr lang="uk-UA" smtClean="0"/>
              <a:t>07.09.2016</a:t>
            </a:fld>
            <a:endParaRPr lang="uk-UA"/>
          </a:p>
        </p:txBody>
      </p:sp>
      <p:sp>
        <p:nvSpPr>
          <p:cNvPr id="5" name="Footer Placeholder 4"/>
          <p:cNvSpPr>
            <a:spLocks noGrp="1"/>
          </p:cNvSpPr>
          <p:nvPr>
            <p:ph type="ftr" sz="quarter" idx="11"/>
          </p:nvPr>
        </p:nvSpPr>
        <p:spPr/>
        <p:txBody>
          <a:bodyPr/>
          <a:lstStyle/>
          <a:p>
            <a:endParaRPr lang="uk-UA"/>
          </a:p>
        </p:txBody>
      </p:sp>
      <p:sp>
        <p:nvSpPr>
          <p:cNvPr id="6" name="Slide Number Placeholder 5"/>
          <p:cNvSpPr>
            <a:spLocks noGrp="1"/>
          </p:cNvSpPr>
          <p:nvPr>
            <p:ph type="sldNum" sz="quarter" idx="12"/>
          </p:nvPr>
        </p:nvSpPr>
        <p:spPr/>
        <p:txBody>
          <a:bodyPr/>
          <a:lstStyle/>
          <a:p>
            <a:fld id="{764F593F-0D5B-4CF0-BEE2-6583C73E7271}" type="slidenum">
              <a:rPr lang="uk-UA" smtClean="0"/>
              <a:t>‹№›</a:t>
            </a:fld>
            <a:endParaRPr lang="uk-UA"/>
          </a:p>
        </p:txBody>
      </p:sp>
    </p:spTree>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ий заголовок і текст">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53758" y="376517"/>
            <a:ext cx="2057400" cy="5238339"/>
          </a:xfrm>
          <a:effectLst/>
        </p:spPr>
        <p:txBody>
          <a:bodyPr vert="eaVert"/>
          <a:lstStyle>
            <a:lvl1pPr algn="l">
              <a:defRPr/>
            </a:lvl1pPr>
          </a:lstStyle>
          <a:p>
            <a:r>
              <a:rPr lang="uk-UA" smtClean="0"/>
              <a:t>Зразок заголовка</a:t>
            </a:r>
            <a:endParaRPr lang="en-US"/>
          </a:p>
        </p:txBody>
      </p:sp>
      <p:sp>
        <p:nvSpPr>
          <p:cNvPr id="3" name="Vertical Text Placeholder 2"/>
          <p:cNvSpPr>
            <a:spLocks noGrp="1"/>
          </p:cNvSpPr>
          <p:nvPr>
            <p:ph type="body" orient="vert" idx="1"/>
          </p:nvPr>
        </p:nvSpPr>
        <p:spPr>
          <a:xfrm>
            <a:off x="3324115" y="731521"/>
            <a:ext cx="4829287" cy="4894729"/>
          </a:xfrm>
        </p:spPr>
        <p:txBody>
          <a:bodyPr vert="eaVert"/>
          <a:lstStyle/>
          <a:p>
            <a:pPr lvl="0"/>
            <a:r>
              <a:rPr lang="uk-UA" smtClean="0"/>
              <a:t>Зразок тексту</a:t>
            </a:r>
          </a:p>
          <a:p>
            <a:pPr lvl="1"/>
            <a:r>
              <a:rPr lang="uk-UA" smtClean="0"/>
              <a:t>Другий рівень</a:t>
            </a:r>
          </a:p>
          <a:p>
            <a:pPr lvl="2"/>
            <a:r>
              <a:rPr lang="uk-UA" smtClean="0"/>
              <a:t>Третій рівень</a:t>
            </a:r>
          </a:p>
          <a:p>
            <a:pPr lvl="3"/>
            <a:r>
              <a:rPr lang="uk-UA" smtClean="0"/>
              <a:t>Четвертий рівень</a:t>
            </a:r>
          </a:p>
          <a:p>
            <a:pPr lvl="4"/>
            <a:r>
              <a:rPr lang="uk-UA" smtClean="0"/>
              <a:t>П'ятий рівень</a:t>
            </a:r>
            <a:endParaRPr lang="en-US" dirty="0"/>
          </a:p>
        </p:txBody>
      </p:sp>
      <p:sp>
        <p:nvSpPr>
          <p:cNvPr id="4" name="Date Placeholder 3"/>
          <p:cNvSpPr>
            <a:spLocks noGrp="1"/>
          </p:cNvSpPr>
          <p:nvPr>
            <p:ph type="dt" sz="half" idx="10"/>
          </p:nvPr>
        </p:nvSpPr>
        <p:spPr/>
        <p:txBody>
          <a:bodyPr/>
          <a:lstStyle/>
          <a:p>
            <a:fld id="{C90A66AE-81F5-474A-B74B-EE41E9320F19}" type="datetimeFigureOut">
              <a:rPr lang="uk-UA" smtClean="0"/>
              <a:t>07.09.2016</a:t>
            </a:fld>
            <a:endParaRPr lang="uk-UA"/>
          </a:p>
        </p:txBody>
      </p:sp>
      <p:sp>
        <p:nvSpPr>
          <p:cNvPr id="5" name="Footer Placeholder 4"/>
          <p:cNvSpPr>
            <a:spLocks noGrp="1"/>
          </p:cNvSpPr>
          <p:nvPr>
            <p:ph type="ftr" sz="quarter" idx="11"/>
          </p:nvPr>
        </p:nvSpPr>
        <p:spPr/>
        <p:txBody>
          <a:bodyPr/>
          <a:lstStyle/>
          <a:p>
            <a:endParaRPr lang="uk-UA"/>
          </a:p>
        </p:txBody>
      </p:sp>
      <p:sp>
        <p:nvSpPr>
          <p:cNvPr id="6" name="Slide Number Placeholder 5"/>
          <p:cNvSpPr>
            <a:spLocks noGrp="1"/>
          </p:cNvSpPr>
          <p:nvPr>
            <p:ph type="sldNum" sz="quarter" idx="12"/>
          </p:nvPr>
        </p:nvSpPr>
        <p:spPr/>
        <p:txBody>
          <a:bodyPr/>
          <a:lstStyle/>
          <a:p>
            <a:fld id="{764F593F-0D5B-4CF0-BEE2-6583C73E7271}" type="slidenum">
              <a:rPr lang="uk-UA" smtClean="0"/>
              <a:t>‹№›</a:t>
            </a:fld>
            <a:endParaRPr lang="uk-UA"/>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і об'єкт">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C90A66AE-81F5-474A-B74B-EE41E9320F19}" type="datetimeFigureOut">
              <a:rPr lang="uk-UA" smtClean="0"/>
              <a:t>07.09.2016</a:t>
            </a:fld>
            <a:endParaRPr lang="uk-UA"/>
          </a:p>
        </p:txBody>
      </p:sp>
      <p:sp>
        <p:nvSpPr>
          <p:cNvPr id="5" name="Footer Placeholder 4"/>
          <p:cNvSpPr>
            <a:spLocks noGrp="1"/>
          </p:cNvSpPr>
          <p:nvPr>
            <p:ph type="ftr" sz="quarter" idx="11"/>
          </p:nvPr>
        </p:nvSpPr>
        <p:spPr/>
        <p:txBody>
          <a:bodyPr/>
          <a:lstStyle/>
          <a:p>
            <a:endParaRPr lang="uk-UA"/>
          </a:p>
        </p:txBody>
      </p:sp>
      <p:sp>
        <p:nvSpPr>
          <p:cNvPr id="6" name="Slide Number Placeholder 5"/>
          <p:cNvSpPr>
            <a:spLocks noGrp="1"/>
          </p:cNvSpPr>
          <p:nvPr>
            <p:ph type="sldNum" sz="quarter" idx="12"/>
          </p:nvPr>
        </p:nvSpPr>
        <p:spPr/>
        <p:txBody>
          <a:bodyPr/>
          <a:lstStyle/>
          <a:p>
            <a:fld id="{764F593F-0D5B-4CF0-BEE2-6583C73E7271}" type="slidenum">
              <a:rPr lang="uk-UA" smtClean="0"/>
              <a:t>‹№›</a:t>
            </a:fld>
            <a:endParaRPr lang="uk-UA"/>
          </a:p>
        </p:txBody>
      </p:sp>
      <p:sp>
        <p:nvSpPr>
          <p:cNvPr id="8" name="Title 7"/>
          <p:cNvSpPr>
            <a:spLocks noGrp="1"/>
          </p:cNvSpPr>
          <p:nvPr>
            <p:ph type="title"/>
          </p:nvPr>
        </p:nvSpPr>
        <p:spPr/>
        <p:txBody>
          <a:bodyPr/>
          <a:lstStyle/>
          <a:p>
            <a:r>
              <a:rPr lang="uk-UA" smtClean="0"/>
              <a:t>Зразок заголовка</a:t>
            </a:r>
            <a:endParaRPr lang="en-US"/>
          </a:p>
        </p:txBody>
      </p:sp>
      <p:sp>
        <p:nvSpPr>
          <p:cNvPr id="10" name="Content Placeholder 9"/>
          <p:cNvSpPr>
            <a:spLocks noGrp="1"/>
          </p:cNvSpPr>
          <p:nvPr>
            <p:ph sz="quarter" idx="13"/>
          </p:nvPr>
        </p:nvSpPr>
        <p:spPr>
          <a:xfrm>
            <a:off x="1143000" y="731520"/>
            <a:ext cx="6400800" cy="3474720"/>
          </a:xfrm>
        </p:spPr>
        <p:txBody>
          <a:bodyPr/>
          <a:lstStyle/>
          <a:p>
            <a:pPr lvl="0"/>
            <a:r>
              <a:rPr lang="uk-UA" smtClean="0"/>
              <a:t>Зразок тексту</a:t>
            </a:r>
          </a:p>
          <a:p>
            <a:pPr lvl="1"/>
            <a:r>
              <a:rPr lang="uk-UA" smtClean="0"/>
              <a:t>Другий рівень</a:t>
            </a:r>
          </a:p>
          <a:p>
            <a:pPr lvl="2"/>
            <a:r>
              <a:rPr lang="uk-UA" smtClean="0"/>
              <a:t>Третій рівень</a:t>
            </a:r>
          </a:p>
          <a:p>
            <a:pPr lvl="3"/>
            <a:r>
              <a:rPr lang="uk-UA" smtClean="0"/>
              <a:t>Четвертий рівень</a:t>
            </a:r>
          </a:p>
          <a:p>
            <a:pPr lvl="4"/>
            <a:r>
              <a:rPr lang="uk-UA" smtClean="0"/>
              <a:t>П'ятий рівень</a:t>
            </a:r>
            <a:endParaRPr lang="en-US" dirty="0"/>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озділу">
    <p:spTree>
      <p:nvGrpSpPr>
        <p:cNvPr id="1" name=""/>
        <p:cNvGrpSpPr/>
        <p:nvPr/>
      </p:nvGrpSpPr>
      <p:grpSpPr>
        <a:xfrm>
          <a:off x="0" y="0"/>
          <a:ext cx="0" cy="0"/>
          <a:chOff x="0" y="0"/>
          <a:chExt cx="0" cy="0"/>
        </a:xfrm>
      </p:grpSpPr>
      <p:sp>
        <p:nvSpPr>
          <p:cNvPr id="7" name="Rectangle 6"/>
          <p:cNvSpPr/>
          <p:nvPr/>
        </p:nvSpPr>
        <p:spPr>
          <a:xfrm>
            <a:off x="0" y="3866920"/>
            <a:ext cx="9144000" cy="2991080"/>
          </a:xfrm>
          <a:prstGeom prst="rect">
            <a:avLst/>
          </a:prstGeom>
          <a:gradFill>
            <a:gsLst>
              <a:gs pos="0">
                <a:schemeClr val="bg1">
                  <a:alpha val="92000"/>
                </a:schemeClr>
              </a:gs>
              <a:gs pos="37000">
                <a:schemeClr val="bg1">
                  <a:alpha val="77000"/>
                </a:schemeClr>
              </a:gs>
              <a:gs pos="100000">
                <a:schemeClr val="bg2">
                  <a:alpha val="80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0" y="0"/>
            <a:ext cx="9144000" cy="3866920"/>
          </a:xfrm>
          <a:prstGeom prst="rect">
            <a:avLst/>
          </a:prstGeom>
          <a:gradFill flip="none" rotWithShape="1">
            <a:gsLst>
              <a:gs pos="0">
                <a:schemeClr val="bg1">
                  <a:alpha val="90000"/>
                </a:schemeClr>
              </a:gs>
              <a:gs pos="48000">
                <a:schemeClr val="bg1">
                  <a:alpha val="63000"/>
                </a:schemeClr>
              </a:gs>
              <a:gs pos="100000">
                <a:schemeClr val="bg2">
                  <a:alpha val="8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0" y="2652311"/>
            <a:ext cx="9144000" cy="2286000"/>
          </a:xfrm>
          <a:prstGeom prst="rect">
            <a:avLst/>
          </a:prstGeom>
          <a:gradFill flip="none" rotWithShape="1">
            <a:gsLst>
              <a:gs pos="0">
                <a:schemeClr val="bg1">
                  <a:alpha val="0"/>
                </a:schemeClr>
              </a:gs>
              <a:gs pos="29000">
                <a:schemeClr val="bg1">
                  <a:alpha val="30000"/>
                </a:schemeClr>
              </a:gs>
              <a:gs pos="45000">
                <a:schemeClr val="bg2">
                  <a:alpha val="40000"/>
                </a:schemeClr>
              </a:gs>
              <a:gs pos="55000">
                <a:schemeClr val="bg1">
                  <a:alpha val="26000"/>
                </a:schemeClr>
              </a:gs>
              <a:gs pos="65000">
                <a:schemeClr val="bg2">
                  <a:alpha val="60000"/>
                </a:schemeClr>
              </a:gs>
              <a:gs pos="100000">
                <a:schemeClr val="bg1">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0" y="1600200"/>
            <a:ext cx="9144000" cy="5105400"/>
          </a:xfrm>
          <a:prstGeom prst="ellipse">
            <a:avLst/>
          </a:prstGeom>
          <a:gradFill flip="none" rotWithShape="1">
            <a:gsLst>
              <a:gs pos="0">
                <a:schemeClr val="bg1"/>
              </a:gs>
              <a:gs pos="54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033195" y="2172648"/>
            <a:ext cx="5966666" cy="2423347"/>
          </a:xfrm>
          <a:effectLst/>
        </p:spPr>
        <p:txBody>
          <a:bodyPr anchor="b"/>
          <a:lstStyle>
            <a:lvl1pPr algn="r">
              <a:defRPr sz="4600" b="1" cap="none" baseline="0"/>
            </a:lvl1pPr>
          </a:lstStyle>
          <a:p>
            <a:r>
              <a:rPr lang="uk-UA" smtClean="0"/>
              <a:t>Зразок заголовка</a:t>
            </a:r>
            <a:endParaRPr lang="en-US" dirty="0"/>
          </a:p>
        </p:txBody>
      </p:sp>
      <p:sp>
        <p:nvSpPr>
          <p:cNvPr id="3" name="Text Placeholder 2"/>
          <p:cNvSpPr>
            <a:spLocks noGrp="1"/>
          </p:cNvSpPr>
          <p:nvPr>
            <p:ph type="body" idx="1"/>
          </p:nvPr>
        </p:nvSpPr>
        <p:spPr>
          <a:xfrm>
            <a:off x="2022438" y="4607511"/>
            <a:ext cx="5970494" cy="835460"/>
          </a:xfrm>
        </p:spPr>
        <p:txBody>
          <a:bodyPr anchor="t"/>
          <a:lstStyle>
            <a:lvl1pPr marL="0" indent="0" algn="r">
              <a:buNone/>
              <a:defRPr sz="20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uk-UA" smtClean="0"/>
              <a:t>Зразок тексту</a:t>
            </a:r>
          </a:p>
        </p:txBody>
      </p:sp>
      <p:sp>
        <p:nvSpPr>
          <p:cNvPr id="4" name="Date Placeholder 3"/>
          <p:cNvSpPr>
            <a:spLocks noGrp="1"/>
          </p:cNvSpPr>
          <p:nvPr>
            <p:ph type="dt" sz="half" idx="10"/>
          </p:nvPr>
        </p:nvSpPr>
        <p:spPr/>
        <p:txBody>
          <a:bodyPr/>
          <a:lstStyle/>
          <a:p>
            <a:fld id="{C90A66AE-81F5-474A-B74B-EE41E9320F19}" type="datetimeFigureOut">
              <a:rPr lang="uk-UA" smtClean="0"/>
              <a:t>07.09.2016</a:t>
            </a:fld>
            <a:endParaRPr lang="uk-UA"/>
          </a:p>
        </p:txBody>
      </p:sp>
      <p:sp>
        <p:nvSpPr>
          <p:cNvPr id="5" name="Footer Placeholder 4"/>
          <p:cNvSpPr>
            <a:spLocks noGrp="1"/>
          </p:cNvSpPr>
          <p:nvPr>
            <p:ph type="ftr" sz="quarter" idx="11"/>
          </p:nvPr>
        </p:nvSpPr>
        <p:spPr/>
        <p:txBody>
          <a:bodyPr/>
          <a:lstStyle/>
          <a:p>
            <a:endParaRPr lang="uk-UA"/>
          </a:p>
        </p:txBody>
      </p:sp>
      <p:sp>
        <p:nvSpPr>
          <p:cNvPr id="6" name="Slide Number Placeholder 5"/>
          <p:cNvSpPr>
            <a:spLocks noGrp="1"/>
          </p:cNvSpPr>
          <p:nvPr>
            <p:ph type="sldNum" sz="quarter" idx="12"/>
          </p:nvPr>
        </p:nvSpPr>
        <p:spPr/>
        <p:txBody>
          <a:bodyPr/>
          <a:lstStyle/>
          <a:p>
            <a:fld id="{764F593F-0D5B-4CF0-BEE2-6583C73E7271}" type="slidenum">
              <a:rPr lang="uk-UA" smtClean="0"/>
              <a:t>‹№›</a:t>
            </a:fld>
            <a:endParaRPr lang="uk-UA"/>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єкти">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C90A66AE-81F5-474A-B74B-EE41E9320F19}" type="datetimeFigureOut">
              <a:rPr lang="uk-UA" smtClean="0"/>
              <a:t>07.09.2016</a:t>
            </a:fld>
            <a:endParaRPr lang="uk-UA"/>
          </a:p>
        </p:txBody>
      </p:sp>
      <p:sp>
        <p:nvSpPr>
          <p:cNvPr id="6" name="Footer Placeholder 5"/>
          <p:cNvSpPr>
            <a:spLocks noGrp="1"/>
          </p:cNvSpPr>
          <p:nvPr>
            <p:ph type="ftr" sz="quarter" idx="11"/>
          </p:nvPr>
        </p:nvSpPr>
        <p:spPr/>
        <p:txBody>
          <a:bodyPr/>
          <a:lstStyle/>
          <a:p>
            <a:endParaRPr lang="uk-UA"/>
          </a:p>
        </p:txBody>
      </p:sp>
      <p:sp>
        <p:nvSpPr>
          <p:cNvPr id="7" name="Slide Number Placeholder 6"/>
          <p:cNvSpPr>
            <a:spLocks noGrp="1"/>
          </p:cNvSpPr>
          <p:nvPr>
            <p:ph type="sldNum" sz="quarter" idx="12"/>
          </p:nvPr>
        </p:nvSpPr>
        <p:spPr/>
        <p:txBody>
          <a:bodyPr/>
          <a:lstStyle/>
          <a:p>
            <a:fld id="{764F593F-0D5B-4CF0-BEE2-6583C73E7271}" type="slidenum">
              <a:rPr lang="uk-UA" smtClean="0"/>
              <a:t>‹№›</a:t>
            </a:fld>
            <a:endParaRPr lang="uk-UA"/>
          </a:p>
        </p:txBody>
      </p:sp>
      <p:sp>
        <p:nvSpPr>
          <p:cNvPr id="8" name="Title 7"/>
          <p:cNvSpPr>
            <a:spLocks noGrp="1"/>
          </p:cNvSpPr>
          <p:nvPr>
            <p:ph type="title"/>
          </p:nvPr>
        </p:nvSpPr>
        <p:spPr/>
        <p:txBody>
          <a:bodyPr/>
          <a:lstStyle/>
          <a:p>
            <a:r>
              <a:rPr lang="uk-UA" smtClean="0"/>
              <a:t>Зразок заголовка</a:t>
            </a:r>
            <a:endParaRPr lang="en-US"/>
          </a:p>
        </p:txBody>
      </p:sp>
      <p:sp>
        <p:nvSpPr>
          <p:cNvPr id="9" name="Content Placeholder 8"/>
          <p:cNvSpPr>
            <a:spLocks noGrp="1"/>
          </p:cNvSpPr>
          <p:nvPr>
            <p:ph sz="quarter" idx="13"/>
          </p:nvPr>
        </p:nvSpPr>
        <p:spPr>
          <a:xfrm>
            <a:off x="1142999" y="731519"/>
            <a:ext cx="3346704" cy="3474720"/>
          </a:xfrm>
        </p:spPr>
        <p:txBody>
          <a:bodyPr/>
          <a:lstStyle/>
          <a:p>
            <a:pPr lvl="0"/>
            <a:r>
              <a:rPr lang="uk-UA" smtClean="0"/>
              <a:t>Зразок тексту</a:t>
            </a:r>
          </a:p>
          <a:p>
            <a:pPr lvl="1"/>
            <a:r>
              <a:rPr lang="uk-UA" smtClean="0"/>
              <a:t>Другий рівень</a:t>
            </a:r>
          </a:p>
          <a:p>
            <a:pPr lvl="2"/>
            <a:r>
              <a:rPr lang="uk-UA" smtClean="0"/>
              <a:t>Третій рівень</a:t>
            </a:r>
          </a:p>
          <a:p>
            <a:pPr lvl="3"/>
            <a:r>
              <a:rPr lang="uk-UA" smtClean="0"/>
              <a:t>Четвертий рівень</a:t>
            </a:r>
          </a:p>
          <a:p>
            <a:pPr lvl="4"/>
            <a:r>
              <a:rPr lang="uk-UA" smtClean="0"/>
              <a:t>П'ятий рівень</a:t>
            </a:r>
            <a:endParaRPr lang="en-US"/>
          </a:p>
        </p:txBody>
      </p:sp>
      <p:sp>
        <p:nvSpPr>
          <p:cNvPr id="11" name="Content Placeholder 10"/>
          <p:cNvSpPr>
            <a:spLocks noGrp="1"/>
          </p:cNvSpPr>
          <p:nvPr>
            <p:ph sz="quarter" idx="14"/>
          </p:nvPr>
        </p:nvSpPr>
        <p:spPr>
          <a:xfrm>
            <a:off x="4645152" y="731520"/>
            <a:ext cx="3346704" cy="3474720"/>
          </a:xfrm>
        </p:spPr>
        <p:txBody>
          <a:bodyPr/>
          <a:lstStyle/>
          <a:p>
            <a:pPr lvl="0"/>
            <a:r>
              <a:rPr lang="uk-UA" smtClean="0"/>
              <a:t>Зразок тексту</a:t>
            </a:r>
          </a:p>
          <a:p>
            <a:pPr lvl="1"/>
            <a:r>
              <a:rPr lang="uk-UA" smtClean="0"/>
              <a:t>Другий рівень</a:t>
            </a:r>
          </a:p>
          <a:p>
            <a:pPr lvl="2"/>
            <a:r>
              <a:rPr lang="uk-UA" smtClean="0"/>
              <a:t>Третій рівень</a:t>
            </a:r>
          </a:p>
          <a:p>
            <a:pPr lvl="3"/>
            <a:r>
              <a:rPr lang="uk-UA" smtClean="0"/>
              <a:t>Четвертий рівень</a:t>
            </a:r>
          </a:p>
          <a:p>
            <a:pPr lvl="4"/>
            <a:r>
              <a:rPr lang="uk-UA" smtClean="0"/>
              <a:t>П'ятий рівень</a:t>
            </a:r>
            <a:endParaRPr lang="en-US"/>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Порівняння">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143000" y="731520"/>
            <a:ext cx="3346704" cy="639763"/>
          </a:xfrm>
        </p:spPr>
        <p:txBody>
          <a:bodyPr anchor="b">
            <a:noAutofit/>
          </a:bodyPr>
          <a:lstStyle>
            <a:lvl1pPr marL="0" indent="0" algn="ctr">
              <a:buNone/>
              <a:defRPr lang="en-US" sz="2400" b="1" i="0" kern="1200" dirty="0" smtClean="0">
                <a:gradFill>
                  <a:gsLst>
                    <a:gs pos="0">
                      <a:schemeClr val="tx1"/>
                    </a:gs>
                    <a:gs pos="40000">
                      <a:schemeClr val="tx1">
                        <a:lumMod val="75000"/>
                        <a:lumOff val="25000"/>
                      </a:schemeClr>
                    </a:gs>
                    <a:gs pos="100000">
                      <a:schemeClr val="tx2">
                        <a:alpha val="65000"/>
                      </a:schemeClr>
                    </a:gs>
                  </a:gsLst>
                  <a:lin ang="5400000" scaled="0"/>
                </a:gradFill>
                <a:effectLst/>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uk-UA" smtClean="0"/>
              <a:t>Зразок тексту</a:t>
            </a:r>
          </a:p>
        </p:txBody>
      </p:sp>
      <p:sp>
        <p:nvSpPr>
          <p:cNvPr id="4" name="Content Placeholder 3"/>
          <p:cNvSpPr>
            <a:spLocks noGrp="1"/>
          </p:cNvSpPr>
          <p:nvPr>
            <p:ph sz="half" idx="2"/>
          </p:nvPr>
        </p:nvSpPr>
        <p:spPr>
          <a:xfrm>
            <a:off x="1156447" y="1400327"/>
            <a:ext cx="3346704" cy="2743200"/>
          </a:xfrm>
        </p:spPr>
        <p:txBody>
          <a:bodyPr>
            <a:normAutofit/>
          </a:bodyPr>
          <a:lstStyle>
            <a:lvl1pPr>
              <a:defRPr sz="18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uk-UA" smtClean="0"/>
              <a:t>Зразок тексту</a:t>
            </a:r>
          </a:p>
          <a:p>
            <a:pPr lvl="1"/>
            <a:r>
              <a:rPr lang="uk-UA" smtClean="0"/>
              <a:t>Другий рівень</a:t>
            </a:r>
          </a:p>
          <a:p>
            <a:pPr lvl="2"/>
            <a:r>
              <a:rPr lang="uk-UA" smtClean="0"/>
              <a:t>Третій рівень</a:t>
            </a:r>
          </a:p>
          <a:p>
            <a:pPr lvl="3"/>
            <a:r>
              <a:rPr lang="uk-UA" smtClean="0"/>
              <a:t>Четвертий рівень</a:t>
            </a:r>
          </a:p>
          <a:p>
            <a:pPr lvl="4"/>
            <a:r>
              <a:rPr lang="uk-UA" smtClean="0"/>
              <a:t>П'ятий рівень</a:t>
            </a:r>
            <a:endParaRPr lang="en-US" dirty="0"/>
          </a:p>
        </p:txBody>
      </p:sp>
      <p:sp>
        <p:nvSpPr>
          <p:cNvPr id="5" name="Text Placeholder 4"/>
          <p:cNvSpPr>
            <a:spLocks noGrp="1"/>
          </p:cNvSpPr>
          <p:nvPr>
            <p:ph type="body" sz="quarter" idx="3"/>
          </p:nvPr>
        </p:nvSpPr>
        <p:spPr>
          <a:xfrm>
            <a:off x="4647302" y="731520"/>
            <a:ext cx="3346704" cy="639763"/>
          </a:xfrm>
        </p:spPr>
        <p:txBody>
          <a:bodyPr anchor="b">
            <a:noAutofit/>
          </a:bodyPr>
          <a:lstStyle>
            <a:lvl1pPr marL="0" indent="0" algn="ctr">
              <a:buNone/>
              <a:defRPr lang="en-US" sz="2400" b="1" i="0" kern="1200" dirty="0" smtClean="0">
                <a:gradFill>
                  <a:gsLst>
                    <a:gs pos="0">
                      <a:schemeClr val="tx1"/>
                    </a:gs>
                    <a:gs pos="40000">
                      <a:schemeClr val="tx1">
                        <a:lumMod val="75000"/>
                        <a:lumOff val="25000"/>
                      </a:schemeClr>
                    </a:gs>
                    <a:gs pos="100000">
                      <a:schemeClr val="tx2">
                        <a:alpha val="65000"/>
                      </a:schemeClr>
                    </a:gs>
                  </a:gsLst>
                  <a:lin ang="5400000" scaled="0"/>
                </a:gradFill>
                <a:effectLst/>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ctr" defTabSz="914400" rtl="0" eaLnBrk="1" latinLnBrk="0" hangingPunct="1">
              <a:spcBef>
                <a:spcPct val="20000"/>
              </a:spcBef>
              <a:spcAft>
                <a:spcPts val="300"/>
              </a:spcAft>
              <a:buClr>
                <a:schemeClr val="accent6">
                  <a:lumMod val="75000"/>
                </a:schemeClr>
              </a:buClr>
              <a:buSzPct val="130000"/>
              <a:buFont typeface="Georgia" pitchFamily="18" charset="0"/>
              <a:buNone/>
            </a:pPr>
            <a:r>
              <a:rPr lang="uk-UA" smtClean="0"/>
              <a:t>Зразок тексту</a:t>
            </a:r>
          </a:p>
        </p:txBody>
      </p:sp>
      <p:sp>
        <p:nvSpPr>
          <p:cNvPr id="6" name="Content Placeholder 5"/>
          <p:cNvSpPr>
            <a:spLocks noGrp="1"/>
          </p:cNvSpPr>
          <p:nvPr>
            <p:ph sz="quarter" idx="4"/>
          </p:nvPr>
        </p:nvSpPr>
        <p:spPr>
          <a:xfrm>
            <a:off x="4645025" y="1399032"/>
            <a:ext cx="3346704" cy="2743200"/>
          </a:xfrm>
        </p:spPr>
        <p:txBody>
          <a:bodyPr>
            <a:normAutofit/>
          </a:bodyPr>
          <a:lstStyle>
            <a:lvl1pPr>
              <a:defRPr sz="18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uk-UA" smtClean="0"/>
              <a:t>Зразок тексту</a:t>
            </a:r>
          </a:p>
          <a:p>
            <a:pPr lvl="1"/>
            <a:r>
              <a:rPr lang="uk-UA" smtClean="0"/>
              <a:t>Другий рівень</a:t>
            </a:r>
          </a:p>
          <a:p>
            <a:pPr lvl="2"/>
            <a:r>
              <a:rPr lang="uk-UA" smtClean="0"/>
              <a:t>Третій рівень</a:t>
            </a:r>
          </a:p>
          <a:p>
            <a:pPr lvl="3"/>
            <a:r>
              <a:rPr lang="uk-UA" smtClean="0"/>
              <a:t>Четвертий рівень</a:t>
            </a:r>
          </a:p>
          <a:p>
            <a:pPr lvl="4"/>
            <a:r>
              <a:rPr lang="uk-UA" smtClean="0"/>
              <a:t>П'ятий рівень</a:t>
            </a:r>
            <a:endParaRPr lang="en-US" dirty="0"/>
          </a:p>
        </p:txBody>
      </p:sp>
      <p:sp>
        <p:nvSpPr>
          <p:cNvPr id="7" name="Date Placeholder 6"/>
          <p:cNvSpPr>
            <a:spLocks noGrp="1"/>
          </p:cNvSpPr>
          <p:nvPr>
            <p:ph type="dt" sz="half" idx="10"/>
          </p:nvPr>
        </p:nvSpPr>
        <p:spPr/>
        <p:txBody>
          <a:bodyPr/>
          <a:lstStyle/>
          <a:p>
            <a:fld id="{C90A66AE-81F5-474A-B74B-EE41E9320F19}" type="datetimeFigureOut">
              <a:rPr lang="uk-UA" smtClean="0"/>
              <a:t>07.09.2016</a:t>
            </a:fld>
            <a:endParaRPr lang="uk-UA"/>
          </a:p>
        </p:txBody>
      </p:sp>
      <p:sp>
        <p:nvSpPr>
          <p:cNvPr id="8" name="Footer Placeholder 7"/>
          <p:cNvSpPr>
            <a:spLocks noGrp="1"/>
          </p:cNvSpPr>
          <p:nvPr>
            <p:ph type="ftr" sz="quarter" idx="11"/>
          </p:nvPr>
        </p:nvSpPr>
        <p:spPr/>
        <p:txBody>
          <a:bodyPr/>
          <a:lstStyle/>
          <a:p>
            <a:endParaRPr lang="uk-UA"/>
          </a:p>
        </p:txBody>
      </p:sp>
      <p:sp>
        <p:nvSpPr>
          <p:cNvPr id="9" name="Slide Number Placeholder 8"/>
          <p:cNvSpPr>
            <a:spLocks noGrp="1"/>
          </p:cNvSpPr>
          <p:nvPr>
            <p:ph type="sldNum" sz="quarter" idx="12"/>
          </p:nvPr>
        </p:nvSpPr>
        <p:spPr/>
        <p:txBody>
          <a:bodyPr/>
          <a:lstStyle/>
          <a:p>
            <a:fld id="{764F593F-0D5B-4CF0-BEE2-6583C73E7271}" type="slidenum">
              <a:rPr lang="uk-UA" smtClean="0"/>
              <a:t>‹№›</a:t>
            </a:fld>
            <a:endParaRPr lang="uk-UA"/>
          </a:p>
        </p:txBody>
      </p:sp>
      <p:sp>
        <p:nvSpPr>
          <p:cNvPr id="10" name="Title 9"/>
          <p:cNvSpPr>
            <a:spLocks noGrp="1"/>
          </p:cNvSpPr>
          <p:nvPr>
            <p:ph type="title"/>
          </p:nvPr>
        </p:nvSpPr>
        <p:spPr/>
        <p:txBody>
          <a:bodyPr/>
          <a:lstStyle/>
          <a:p>
            <a:r>
              <a:rPr lang="uk-UA" smtClean="0"/>
              <a:t>Зразок заголовка</a:t>
            </a:r>
            <a:endParaRPr lang="en-US" dirty="0"/>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Лише заголовок">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uk-UA" smtClean="0"/>
              <a:t>Зразок заголовка</a:t>
            </a:r>
            <a:endParaRPr lang="en-US" dirty="0"/>
          </a:p>
        </p:txBody>
      </p:sp>
      <p:sp>
        <p:nvSpPr>
          <p:cNvPr id="3" name="Date Placeholder 2"/>
          <p:cNvSpPr>
            <a:spLocks noGrp="1"/>
          </p:cNvSpPr>
          <p:nvPr>
            <p:ph type="dt" sz="half" idx="10"/>
          </p:nvPr>
        </p:nvSpPr>
        <p:spPr/>
        <p:txBody>
          <a:bodyPr/>
          <a:lstStyle/>
          <a:p>
            <a:fld id="{C90A66AE-81F5-474A-B74B-EE41E9320F19}" type="datetimeFigureOut">
              <a:rPr lang="uk-UA" smtClean="0"/>
              <a:t>07.09.2016</a:t>
            </a:fld>
            <a:endParaRPr lang="uk-UA"/>
          </a:p>
        </p:txBody>
      </p:sp>
      <p:sp>
        <p:nvSpPr>
          <p:cNvPr id="4" name="Footer Placeholder 3"/>
          <p:cNvSpPr>
            <a:spLocks noGrp="1"/>
          </p:cNvSpPr>
          <p:nvPr>
            <p:ph type="ftr" sz="quarter" idx="11"/>
          </p:nvPr>
        </p:nvSpPr>
        <p:spPr/>
        <p:txBody>
          <a:bodyPr/>
          <a:lstStyle/>
          <a:p>
            <a:endParaRPr lang="uk-UA"/>
          </a:p>
        </p:txBody>
      </p:sp>
      <p:sp>
        <p:nvSpPr>
          <p:cNvPr id="5" name="Slide Number Placeholder 4"/>
          <p:cNvSpPr>
            <a:spLocks noGrp="1"/>
          </p:cNvSpPr>
          <p:nvPr>
            <p:ph type="sldNum" sz="quarter" idx="12"/>
          </p:nvPr>
        </p:nvSpPr>
        <p:spPr/>
        <p:txBody>
          <a:bodyPr/>
          <a:lstStyle/>
          <a:p>
            <a:fld id="{764F593F-0D5B-4CF0-BEE2-6583C73E7271}" type="slidenum">
              <a:rPr lang="uk-UA" smtClean="0"/>
              <a:t>‹№›</a:t>
            </a:fld>
            <a:endParaRPr lang="uk-UA"/>
          </a:p>
        </p:txBody>
      </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ий слайд">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90A66AE-81F5-474A-B74B-EE41E9320F19}" type="datetimeFigureOut">
              <a:rPr lang="uk-UA" smtClean="0"/>
              <a:t>07.09.2016</a:t>
            </a:fld>
            <a:endParaRPr lang="uk-UA"/>
          </a:p>
        </p:txBody>
      </p:sp>
      <p:sp>
        <p:nvSpPr>
          <p:cNvPr id="3" name="Footer Placeholder 2"/>
          <p:cNvSpPr>
            <a:spLocks noGrp="1"/>
          </p:cNvSpPr>
          <p:nvPr>
            <p:ph type="ftr" sz="quarter" idx="11"/>
          </p:nvPr>
        </p:nvSpPr>
        <p:spPr/>
        <p:txBody>
          <a:bodyPr/>
          <a:lstStyle/>
          <a:p>
            <a:endParaRPr lang="uk-UA"/>
          </a:p>
        </p:txBody>
      </p:sp>
      <p:sp>
        <p:nvSpPr>
          <p:cNvPr id="4" name="Slide Number Placeholder 3"/>
          <p:cNvSpPr>
            <a:spLocks noGrp="1"/>
          </p:cNvSpPr>
          <p:nvPr>
            <p:ph type="sldNum" sz="quarter" idx="12"/>
          </p:nvPr>
        </p:nvSpPr>
        <p:spPr/>
        <p:txBody>
          <a:bodyPr/>
          <a:lstStyle/>
          <a:p>
            <a:fld id="{764F593F-0D5B-4CF0-BEE2-6583C73E7271}" type="slidenum">
              <a:rPr lang="uk-UA" smtClean="0"/>
              <a:t>‹№›</a:t>
            </a:fld>
            <a:endParaRPr lang="uk-UA"/>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Вміст із підписом">
    <p:spTree>
      <p:nvGrpSpPr>
        <p:cNvPr id="1" name=""/>
        <p:cNvGrpSpPr/>
        <p:nvPr/>
      </p:nvGrpSpPr>
      <p:grpSpPr>
        <a:xfrm>
          <a:off x="0" y="0"/>
          <a:ext cx="0" cy="0"/>
          <a:chOff x="0" y="0"/>
          <a:chExt cx="0" cy="0"/>
        </a:xfrm>
      </p:grpSpPr>
      <p:sp>
        <p:nvSpPr>
          <p:cNvPr id="2" name="Title 1"/>
          <p:cNvSpPr>
            <a:spLocks noGrp="1"/>
          </p:cNvSpPr>
          <p:nvPr>
            <p:ph type="title"/>
          </p:nvPr>
        </p:nvSpPr>
        <p:spPr>
          <a:xfrm>
            <a:off x="839097" y="2209800"/>
            <a:ext cx="3636085" cy="1258493"/>
          </a:xfrm>
          <a:effectLst/>
        </p:spPr>
        <p:txBody>
          <a:bodyPr anchor="b">
            <a:noAutofit/>
          </a:bodyPr>
          <a:lstStyle>
            <a:lvl1pPr marL="228600" indent="-228600" algn="l">
              <a:defRPr sz="2800" b="1">
                <a:effectLst/>
              </a:defRPr>
            </a:lvl1pPr>
          </a:lstStyle>
          <a:p>
            <a:r>
              <a:rPr lang="uk-UA" smtClean="0"/>
              <a:t>Зразок заголовка</a:t>
            </a:r>
            <a:endParaRPr lang="en-US" dirty="0"/>
          </a:p>
        </p:txBody>
      </p:sp>
      <p:sp>
        <p:nvSpPr>
          <p:cNvPr id="3" name="Content Placeholder 2"/>
          <p:cNvSpPr>
            <a:spLocks noGrp="1"/>
          </p:cNvSpPr>
          <p:nvPr>
            <p:ph idx="1"/>
          </p:nvPr>
        </p:nvSpPr>
        <p:spPr>
          <a:xfrm>
            <a:off x="4593517" y="731520"/>
            <a:ext cx="4017085" cy="4894731"/>
          </a:xfrm>
        </p:spPr>
        <p:txBody>
          <a:bodyPr anchor="ctr"/>
          <a:lstStyle>
            <a:lvl1pPr>
              <a:defRPr sz="2200"/>
            </a:lvl1pPr>
            <a:lvl2pPr>
              <a:defRPr sz="2000"/>
            </a:lvl2pPr>
            <a:lvl3pPr>
              <a:defRPr sz="1800"/>
            </a:lvl3pPr>
            <a:lvl4pPr>
              <a:defRPr sz="1600"/>
            </a:lvl4pPr>
            <a:lvl5pPr>
              <a:defRPr sz="1400"/>
            </a:lvl5pPr>
            <a:lvl6pPr>
              <a:defRPr sz="2000"/>
            </a:lvl6pPr>
            <a:lvl7pPr>
              <a:defRPr sz="2000"/>
            </a:lvl7pPr>
            <a:lvl8pPr>
              <a:defRPr sz="2000"/>
            </a:lvl8pPr>
            <a:lvl9pPr>
              <a:defRPr sz="2000"/>
            </a:lvl9pPr>
          </a:lstStyle>
          <a:p>
            <a:pPr lvl="0"/>
            <a:r>
              <a:rPr lang="uk-UA" smtClean="0"/>
              <a:t>Зразок тексту</a:t>
            </a:r>
          </a:p>
          <a:p>
            <a:pPr lvl="1"/>
            <a:r>
              <a:rPr lang="uk-UA" smtClean="0"/>
              <a:t>Другий рівень</a:t>
            </a:r>
          </a:p>
          <a:p>
            <a:pPr lvl="2"/>
            <a:r>
              <a:rPr lang="uk-UA" smtClean="0"/>
              <a:t>Третій рівень</a:t>
            </a:r>
          </a:p>
          <a:p>
            <a:pPr lvl="3"/>
            <a:r>
              <a:rPr lang="uk-UA" smtClean="0"/>
              <a:t>Четвертий рівень</a:t>
            </a:r>
          </a:p>
          <a:p>
            <a:pPr lvl="4"/>
            <a:r>
              <a:rPr lang="uk-UA" smtClean="0"/>
              <a:t>П'ятий рівень</a:t>
            </a:r>
            <a:endParaRPr lang="en-US" dirty="0"/>
          </a:p>
        </p:txBody>
      </p:sp>
      <p:sp>
        <p:nvSpPr>
          <p:cNvPr id="4" name="Text Placeholder 3"/>
          <p:cNvSpPr>
            <a:spLocks noGrp="1"/>
          </p:cNvSpPr>
          <p:nvPr>
            <p:ph type="body" sz="half" idx="2"/>
          </p:nvPr>
        </p:nvSpPr>
        <p:spPr>
          <a:xfrm>
            <a:off x="1075765" y="3497802"/>
            <a:ext cx="3388660" cy="213951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uk-UA" smtClean="0"/>
              <a:t>Зразок тексту</a:t>
            </a:r>
          </a:p>
        </p:txBody>
      </p:sp>
      <p:sp>
        <p:nvSpPr>
          <p:cNvPr id="5" name="Date Placeholder 4"/>
          <p:cNvSpPr>
            <a:spLocks noGrp="1"/>
          </p:cNvSpPr>
          <p:nvPr>
            <p:ph type="dt" sz="half" idx="10"/>
          </p:nvPr>
        </p:nvSpPr>
        <p:spPr/>
        <p:txBody>
          <a:bodyPr/>
          <a:lstStyle/>
          <a:p>
            <a:fld id="{C90A66AE-81F5-474A-B74B-EE41E9320F19}" type="datetimeFigureOut">
              <a:rPr lang="uk-UA" smtClean="0"/>
              <a:t>07.09.2016</a:t>
            </a:fld>
            <a:endParaRPr lang="uk-UA"/>
          </a:p>
        </p:txBody>
      </p:sp>
      <p:sp>
        <p:nvSpPr>
          <p:cNvPr id="6" name="Footer Placeholder 5"/>
          <p:cNvSpPr>
            <a:spLocks noGrp="1"/>
          </p:cNvSpPr>
          <p:nvPr>
            <p:ph type="ftr" sz="quarter" idx="11"/>
          </p:nvPr>
        </p:nvSpPr>
        <p:spPr/>
        <p:txBody>
          <a:bodyPr/>
          <a:lstStyle/>
          <a:p>
            <a:endParaRPr lang="uk-UA"/>
          </a:p>
        </p:txBody>
      </p:sp>
      <p:sp>
        <p:nvSpPr>
          <p:cNvPr id="7" name="Slide Number Placeholder 6"/>
          <p:cNvSpPr>
            <a:spLocks noGrp="1"/>
          </p:cNvSpPr>
          <p:nvPr>
            <p:ph type="sldNum" sz="quarter" idx="12"/>
          </p:nvPr>
        </p:nvSpPr>
        <p:spPr/>
        <p:txBody>
          <a:bodyPr/>
          <a:lstStyle/>
          <a:p>
            <a:fld id="{764F593F-0D5B-4CF0-BEE2-6583C73E7271}" type="slidenum">
              <a:rPr lang="uk-UA" smtClean="0"/>
              <a:t>‹№›</a:t>
            </a:fld>
            <a:endParaRPr lang="uk-UA"/>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Зображення з підписом">
    <p:spTree>
      <p:nvGrpSpPr>
        <p:cNvPr id="1" name=""/>
        <p:cNvGrpSpPr/>
        <p:nvPr/>
      </p:nvGrpSpPr>
      <p:grpSpPr>
        <a:xfrm>
          <a:off x="0" y="0"/>
          <a:ext cx="0" cy="0"/>
          <a:chOff x="0" y="0"/>
          <a:chExt cx="0" cy="0"/>
        </a:xfrm>
      </p:grpSpPr>
      <p:sp>
        <p:nvSpPr>
          <p:cNvPr id="8" name="Rectangle 7"/>
          <p:cNvSpPr/>
          <p:nvPr/>
        </p:nvSpPr>
        <p:spPr>
          <a:xfrm>
            <a:off x="0" y="3866920"/>
            <a:ext cx="9144000" cy="2991080"/>
          </a:xfrm>
          <a:prstGeom prst="rect">
            <a:avLst/>
          </a:prstGeom>
          <a:gradFill>
            <a:gsLst>
              <a:gs pos="0">
                <a:schemeClr val="bg1">
                  <a:alpha val="92000"/>
                </a:schemeClr>
              </a:gs>
              <a:gs pos="37000">
                <a:schemeClr val="bg1">
                  <a:alpha val="77000"/>
                </a:schemeClr>
              </a:gs>
              <a:gs pos="100000">
                <a:schemeClr val="bg2">
                  <a:alpha val="80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0" y="0"/>
            <a:ext cx="9144000" cy="3866920"/>
          </a:xfrm>
          <a:prstGeom prst="rect">
            <a:avLst/>
          </a:prstGeom>
          <a:gradFill flip="none" rotWithShape="1">
            <a:gsLst>
              <a:gs pos="0">
                <a:schemeClr val="bg1">
                  <a:alpha val="90000"/>
                </a:schemeClr>
              </a:gs>
              <a:gs pos="48000">
                <a:schemeClr val="bg1">
                  <a:alpha val="63000"/>
                </a:schemeClr>
              </a:gs>
              <a:gs pos="100000">
                <a:schemeClr val="bg2">
                  <a:alpha val="8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p:cNvSpPr/>
          <p:nvPr/>
        </p:nvSpPr>
        <p:spPr>
          <a:xfrm>
            <a:off x="0" y="2652311"/>
            <a:ext cx="9144000" cy="2286000"/>
          </a:xfrm>
          <a:prstGeom prst="rect">
            <a:avLst/>
          </a:prstGeom>
          <a:gradFill flip="none" rotWithShape="1">
            <a:gsLst>
              <a:gs pos="0">
                <a:schemeClr val="bg1">
                  <a:alpha val="0"/>
                </a:schemeClr>
              </a:gs>
              <a:gs pos="29000">
                <a:schemeClr val="bg1">
                  <a:alpha val="30000"/>
                </a:schemeClr>
              </a:gs>
              <a:gs pos="45000">
                <a:schemeClr val="bg2">
                  <a:alpha val="40000"/>
                </a:schemeClr>
              </a:gs>
              <a:gs pos="55000">
                <a:schemeClr val="bg1">
                  <a:alpha val="26000"/>
                </a:schemeClr>
              </a:gs>
              <a:gs pos="65000">
                <a:schemeClr val="bg2">
                  <a:alpha val="60000"/>
                </a:schemeClr>
              </a:gs>
              <a:gs pos="100000">
                <a:schemeClr val="bg1">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0" y="1600200"/>
            <a:ext cx="9144000" cy="5105400"/>
          </a:xfrm>
          <a:prstGeom prst="ellipse">
            <a:avLst/>
          </a:prstGeom>
          <a:gradFill flip="none" rotWithShape="1">
            <a:gsLst>
              <a:gs pos="0">
                <a:schemeClr val="bg1"/>
              </a:gs>
              <a:gs pos="54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idx="1"/>
          </p:nvPr>
        </p:nvSpPr>
        <p:spPr>
          <a:xfrm>
            <a:off x="4475175" y="1143001"/>
            <a:ext cx="4114800" cy="3127807"/>
          </a:xfrm>
          <a:prstGeom prst="roundRect">
            <a:avLst>
              <a:gd name="adj" fmla="val 4230"/>
            </a:avLst>
          </a:prstGeom>
          <a:solidFill>
            <a:schemeClr val="bg2">
              <a:lumMod val="90000"/>
            </a:schemeClr>
          </a:solidFill>
          <a:effectLst>
            <a:reflection blurRad="4350" stA="23000" endA="300" endPos="28000" dir="5400000" sy="-100000" algn="bl" rotWithShape="0"/>
          </a:effectLst>
          <a:scene3d>
            <a:camera prst="perspectiveContrastingLeftFacing" fov="1800000">
              <a:rot lat="300000" lon="2100000" rev="0"/>
            </a:camera>
            <a:lightRig rig="balanced" dir="t"/>
          </a:scene3d>
          <a:sp3d>
            <a:bevelT w="50800" h="50800"/>
          </a:sp3d>
        </p:spPr>
        <p:txBody>
          <a:bodyPr>
            <a:normAutofit/>
            <a:flatTx/>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uk-UA" smtClean="0"/>
              <a:t>Клацніть піктограму, щоб додати зображення</a:t>
            </a:r>
            <a:endParaRPr lang="en-US" dirty="0"/>
          </a:p>
        </p:txBody>
      </p:sp>
      <p:sp>
        <p:nvSpPr>
          <p:cNvPr id="4" name="Text Placeholder 3"/>
          <p:cNvSpPr>
            <a:spLocks noGrp="1"/>
          </p:cNvSpPr>
          <p:nvPr>
            <p:ph type="body" sz="half" idx="2"/>
          </p:nvPr>
        </p:nvSpPr>
        <p:spPr>
          <a:xfrm>
            <a:off x="877887" y="1010487"/>
            <a:ext cx="3694114" cy="2163020"/>
          </a:xfrm>
        </p:spPr>
        <p:txBody>
          <a:bodyPr anchor="b"/>
          <a:lstStyle>
            <a:lvl1pPr marL="182880" indent="-182880">
              <a:buFont typeface="Georgia" pitchFamily="18" charset="0"/>
              <a:buChar char="*"/>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uk-UA" smtClean="0"/>
              <a:t>Зразок тексту</a:t>
            </a:r>
          </a:p>
        </p:txBody>
      </p:sp>
      <p:sp>
        <p:nvSpPr>
          <p:cNvPr id="5" name="Date Placeholder 4"/>
          <p:cNvSpPr>
            <a:spLocks noGrp="1"/>
          </p:cNvSpPr>
          <p:nvPr>
            <p:ph type="dt" sz="half" idx="10"/>
          </p:nvPr>
        </p:nvSpPr>
        <p:spPr/>
        <p:txBody>
          <a:bodyPr/>
          <a:lstStyle/>
          <a:p>
            <a:fld id="{C90A66AE-81F5-474A-B74B-EE41E9320F19}" type="datetimeFigureOut">
              <a:rPr lang="uk-UA" smtClean="0"/>
              <a:t>07.09.2016</a:t>
            </a:fld>
            <a:endParaRPr lang="uk-UA"/>
          </a:p>
        </p:txBody>
      </p:sp>
      <p:sp>
        <p:nvSpPr>
          <p:cNvPr id="6" name="Footer Placeholder 5"/>
          <p:cNvSpPr>
            <a:spLocks noGrp="1"/>
          </p:cNvSpPr>
          <p:nvPr>
            <p:ph type="ftr" sz="quarter" idx="11"/>
          </p:nvPr>
        </p:nvSpPr>
        <p:spPr/>
        <p:txBody>
          <a:bodyPr/>
          <a:lstStyle/>
          <a:p>
            <a:endParaRPr lang="uk-UA"/>
          </a:p>
        </p:txBody>
      </p:sp>
      <p:sp>
        <p:nvSpPr>
          <p:cNvPr id="7" name="Slide Number Placeholder 6"/>
          <p:cNvSpPr>
            <a:spLocks noGrp="1"/>
          </p:cNvSpPr>
          <p:nvPr>
            <p:ph type="sldNum" sz="quarter" idx="12"/>
          </p:nvPr>
        </p:nvSpPr>
        <p:spPr/>
        <p:txBody>
          <a:bodyPr/>
          <a:lstStyle/>
          <a:p>
            <a:fld id="{764F593F-0D5B-4CF0-BEE2-6583C73E7271}" type="slidenum">
              <a:rPr lang="uk-UA" smtClean="0"/>
              <a:t>‹№›</a:t>
            </a:fld>
            <a:endParaRPr lang="uk-UA"/>
          </a:p>
        </p:txBody>
      </p:sp>
      <p:sp>
        <p:nvSpPr>
          <p:cNvPr id="2" name="Title 1"/>
          <p:cNvSpPr>
            <a:spLocks noGrp="1"/>
          </p:cNvSpPr>
          <p:nvPr>
            <p:ph type="title"/>
          </p:nvPr>
        </p:nvSpPr>
        <p:spPr>
          <a:xfrm>
            <a:off x="727268" y="4464421"/>
            <a:ext cx="6383538" cy="1143000"/>
          </a:xfrm>
        </p:spPr>
        <p:txBody>
          <a:bodyPr anchor="b">
            <a:noAutofit/>
          </a:bodyPr>
          <a:lstStyle>
            <a:lvl1pPr algn="l">
              <a:defRPr sz="4600" b="1"/>
            </a:lvl1pPr>
          </a:lstStyle>
          <a:p>
            <a:r>
              <a:rPr lang="uk-UA" smtClean="0"/>
              <a:t>Зразок заголовка</a:t>
            </a:r>
            <a:endParaRPr lang="en-US" dirty="0"/>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sp>
        <p:nvSpPr>
          <p:cNvPr id="7" name="Rectangle 6"/>
          <p:cNvSpPr/>
          <p:nvPr/>
        </p:nvSpPr>
        <p:spPr>
          <a:xfrm>
            <a:off x="0" y="5105400"/>
            <a:ext cx="9144000" cy="1752600"/>
          </a:xfrm>
          <a:prstGeom prst="rect">
            <a:avLst/>
          </a:prstGeom>
          <a:gradFill>
            <a:gsLst>
              <a:gs pos="0">
                <a:schemeClr val="bg1">
                  <a:alpha val="91000"/>
                </a:schemeClr>
              </a:gs>
              <a:gs pos="37000">
                <a:schemeClr val="bg1">
                  <a:alpha val="76000"/>
                </a:schemeClr>
              </a:gs>
              <a:gs pos="100000">
                <a:schemeClr val="bg2">
                  <a:alpha val="79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0" y="0"/>
            <a:ext cx="9144000" cy="5105400"/>
          </a:xfrm>
          <a:prstGeom prst="rect">
            <a:avLst/>
          </a:prstGeom>
          <a:gradFill flip="none" rotWithShape="1">
            <a:gsLst>
              <a:gs pos="0">
                <a:schemeClr val="bg1">
                  <a:alpha val="89000"/>
                </a:schemeClr>
              </a:gs>
              <a:gs pos="48000">
                <a:schemeClr val="bg1">
                  <a:alpha val="62000"/>
                </a:schemeClr>
              </a:gs>
              <a:gs pos="100000">
                <a:schemeClr val="bg2">
                  <a:alpha val="79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0" y="3768304"/>
            <a:ext cx="9144000" cy="2286000"/>
          </a:xfrm>
          <a:prstGeom prst="rect">
            <a:avLst/>
          </a:prstGeom>
          <a:gradFill flip="none" rotWithShape="1">
            <a:gsLst>
              <a:gs pos="0">
                <a:schemeClr val="bg1">
                  <a:alpha val="0"/>
                </a:schemeClr>
              </a:gs>
              <a:gs pos="29000">
                <a:schemeClr val="bg1">
                  <a:alpha val="30000"/>
                </a:schemeClr>
              </a:gs>
              <a:gs pos="45000">
                <a:schemeClr val="bg2">
                  <a:alpha val="40000"/>
                </a:schemeClr>
              </a:gs>
              <a:gs pos="55000">
                <a:schemeClr val="bg1">
                  <a:alpha val="26000"/>
                </a:schemeClr>
              </a:gs>
              <a:gs pos="65000">
                <a:schemeClr val="bg2">
                  <a:alpha val="60000"/>
                </a:schemeClr>
              </a:gs>
              <a:gs pos="100000">
                <a:schemeClr val="bg1">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0" y="1600200"/>
            <a:ext cx="9144000" cy="5105400"/>
          </a:xfrm>
          <a:prstGeom prst="ellipse">
            <a:avLst/>
          </a:prstGeom>
          <a:gradFill flip="none" rotWithShape="1">
            <a:gsLst>
              <a:gs pos="0">
                <a:schemeClr val="bg1"/>
              </a:gs>
              <a:gs pos="56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1793291" y="4372168"/>
            <a:ext cx="6512511" cy="1143000"/>
          </a:xfrm>
          <a:prstGeom prst="rect">
            <a:avLst/>
          </a:prstGeom>
          <a:effectLst/>
        </p:spPr>
        <p:txBody>
          <a:bodyPr vert="horz" lIns="91440" tIns="45720" rIns="91440" bIns="45720" rtlCol="0" anchor="t" anchorCtr="0">
            <a:noAutofit/>
          </a:bodyPr>
          <a:lstStyle/>
          <a:p>
            <a:r>
              <a:rPr lang="uk-UA" smtClean="0"/>
              <a:t>Зразок заголовка</a:t>
            </a:r>
            <a:endParaRPr lang="en-US" dirty="0"/>
          </a:p>
        </p:txBody>
      </p:sp>
      <p:sp>
        <p:nvSpPr>
          <p:cNvPr id="3" name="Text Placeholder 2"/>
          <p:cNvSpPr>
            <a:spLocks noGrp="1"/>
          </p:cNvSpPr>
          <p:nvPr>
            <p:ph type="body" idx="1"/>
          </p:nvPr>
        </p:nvSpPr>
        <p:spPr>
          <a:xfrm>
            <a:off x="1143000" y="732260"/>
            <a:ext cx="6400800" cy="3474720"/>
          </a:xfrm>
          <a:prstGeom prst="rect">
            <a:avLst/>
          </a:prstGeom>
        </p:spPr>
        <p:txBody>
          <a:bodyPr vert="horz" lIns="91440" tIns="45720" rIns="91440" bIns="45720" rtlCol="0">
            <a:normAutofit/>
          </a:bodyPr>
          <a:lstStyle/>
          <a:p>
            <a:pPr lvl="0"/>
            <a:r>
              <a:rPr lang="uk-UA" smtClean="0"/>
              <a:t>Зразок тексту</a:t>
            </a:r>
          </a:p>
          <a:p>
            <a:pPr lvl="1"/>
            <a:r>
              <a:rPr lang="uk-UA" smtClean="0"/>
              <a:t>Другий рівень</a:t>
            </a:r>
          </a:p>
          <a:p>
            <a:pPr lvl="2"/>
            <a:r>
              <a:rPr lang="uk-UA" smtClean="0"/>
              <a:t>Третій рівень</a:t>
            </a:r>
          </a:p>
          <a:p>
            <a:pPr lvl="3"/>
            <a:r>
              <a:rPr lang="uk-UA" smtClean="0"/>
              <a:t>Четвертий рівень</a:t>
            </a:r>
          </a:p>
          <a:p>
            <a:pPr lvl="4"/>
            <a:r>
              <a:rPr lang="uk-UA" smtClean="0"/>
              <a:t>П'ятий рівень</a:t>
            </a:r>
            <a:endParaRPr lang="en-US" dirty="0"/>
          </a:p>
        </p:txBody>
      </p:sp>
      <p:sp>
        <p:nvSpPr>
          <p:cNvPr id="4" name="Date Placeholder 3"/>
          <p:cNvSpPr>
            <a:spLocks noGrp="1"/>
          </p:cNvSpPr>
          <p:nvPr>
            <p:ph type="dt" sz="half" idx="2"/>
          </p:nvPr>
        </p:nvSpPr>
        <p:spPr>
          <a:xfrm>
            <a:off x="6172200" y="6172200"/>
            <a:ext cx="2514600" cy="365125"/>
          </a:xfrm>
          <a:prstGeom prst="rect">
            <a:avLst/>
          </a:prstGeom>
        </p:spPr>
        <p:txBody>
          <a:bodyPr vert="horz" lIns="91440" tIns="45720" rIns="91440" bIns="45720" rtlCol="0" anchor="ctr"/>
          <a:lstStyle>
            <a:lvl1pPr algn="r">
              <a:defRPr sz="1100" b="1">
                <a:solidFill>
                  <a:schemeClr val="tx1">
                    <a:lumMod val="50000"/>
                    <a:lumOff val="50000"/>
                  </a:schemeClr>
                </a:solidFill>
              </a:defRPr>
            </a:lvl1pPr>
          </a:lstStyle>
          <a:p>
            <a:fld id="{C90A66AE-81F5-474A-B74B-EE41E9320F19}" type="datetimeFigureOut">
              <a:rPr lang="uk-UA" smtClean="0"/>
              <a:t>07.09.2016</a:t>
            </a:fld>
            <a:endParaRPr lang="uk-UA"/>
          </a:p>
        </p:txBody>
      </p:sp>
      <p:sp>
        <p:nvSpPr>
          <p:cNvPr id="5" name="Footer Placeholder 4"/>
          <p:cNvSpPr>
            <a:spLocks noGrp="1"/>
          </p:cNvSpPr>
          <p:nvPr>
            <p:ph type="ftr" sz="quarter" idx="3"/>
          </p:nvPr>
        </p:nvSpPr>
        <p:spPr>
          <a:xfrm>
            <a:off x="457201" y="6172200"/>
            <a:ext cx="3352801" cy="365125"/>
          </a:xfrm>
          <a:prstGeom prst="rect">
            <a:avLst/>
          </a:prstGeom>
        </p:spPr>
        <p:txBody>
          <a:bodyPr vert="horz" lIns="91440" tIns="45720" rIns="91440" bIns="45720" rtlCol="0" anchor="ctr"/>
          <a:lstStyle>
            <a:lvl1pPr algn="l">
              <a:defRPr sz="1100" b="1">
                <a:solidFill>
                  <a:schemeClr val="tx1">
                    <a:lumMod val="50000"/>
                    <a:lumOff val="50000"/>
                  </a:schemeClr>
                </a:solidFill>
              </a:defRPr>
            </a:lvl1pPr>
          </a:lstStyle>
          <a:p>
            <a:endParaRPr lang="uk-UA"/>
          </a:p>
        </p:txBody>
      </p:sp>
      <p:sp>
        <p:nvSpPr>
          <p:cNvPr id="6" name="Slide Number Placeholder 5"/>
          <p:cNvSpPr>
            <a:spLocks noGrp="1"/>
          </p:cNvSpPr>
          <p:nvPr>
            <p:ph type="sldNum" sz="quarter" idx="4"/>
          </p:nvPr>
        </p:nvSpPr>
        <p:spPr>
          <a:xfrm>
            <a:off x="3810000" y="6172200"/>
            <a:ext cx="1828800" cy="365125"/>
          </a:xfrm>
          <a:prstGeom prst="rect">
            <a:avLst/>
          </a:prstGeom>
        </p:spPr>
        <p:txBody>
          <a:bodyPr vert="horz" lIns="91440" tIns="45720" rIns="91440" bIns="45720" rtlCol="0" anchor="ctr"/>
          <a:lstStyle>
            <a:lvl1pPr algn="ctr">
              <a:defRPr sz="1200" b="1">
                <a:solidFill>
                  <a:schemeClr val="tx1">
                    <a:lumMod val="50000"/>
                    <a:lumOff val="50000"/>
                  </a:schemeClr>
                </a:solidFill>
              </a:defRPr>
            </a:lvl1pPr>
          </a:lstStyle>
          <a:p>
            <a:fld id="{764F593F-0D5B-4CF0-BEE2-6583C73E7271}" type="slidenum">
              <a:rPr lang="uk-UA" smtClean="0"/>
              <a:t>‹№›</a:t>
            </a:fld>
            <a:endParaRPr lang="uk-UA"/>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iming>
    <p:tnLst>
      <p:par>
        <p:cTn id="1" dur="indefinite" restart="never" nodeType="tmRoot"/>
      </p:par>
    </p:tnLst>
  </p:timing>
  <p:txStyles>
    <p:titleStyle>
      <a:lvl1pPr marL="320040" indent="-320040" algn="r" defTabSz="914400" rtl="0" eaLnBrk="1" latinLnBrk="0" hangingPunct="1">
        <a:spcBef>
          <a:spcPct val="0"/>
        </a:spcBef>
        <a:buClr>
          <a:schemeClr val="accent6">
            <a:lumMod val="75000"/>
          </a:schemeClr>
        </a:buClr>
        <a:buSzPct val="128000"/>
        <a:buFont typeface="Georgia" pitchFamily="18" charset="0"/>
        <a:buChar char="*"/>
        <a:defRPr sz="4600" b="1" i="0" kern="1200">
          <a:gradFill>
            <a:gsLst>
              <a:gs pos="0">
                <a:schemeClr val="tx1"/>
              </a:gs>
              <a:gs pos="40000">
                <a:schemeClr val="tx1">
                  <a:lumMod val="75000"/>
                  <a:lumOff val="25000"/>
                </a:schemeClr>
              </a:gs>
              <a:gs pos="100000">
                <a:schemeClr val="tx2">
                  <a:alpha val="65000"/>
                </a:schemeClr>
              </a:gs>
            </a:gsLst>
            <a:lin ang="5400000" scaled="0"/>
          </a:gradFill>
          <a:effectLst>
            <a:reflection blurRad="6350" stA="55000" endA="300" endPos="45500" dir="5400000" sy="-100000" algn="bl" rotWithShape="0"/>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2860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2200" kern="1200">
          <a:solidFill>
            <a:schemeClr val="tx1">
              <a:lumMod val="75000"/>
              <a:lumOff val="25000"/>
            </a:schemeClr>
          </a:solidFill>
          <a:latin typeface="+mn-lt"/>
          <a:ea typeface="+mn-ea"/>
          <a:cs typeface="+mn-cs"/>
        </a:defRPr>
      </a:lvl1pPr>
      <a:lvl2pPr marL="54864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2000" kern="1200">
          <a:solidFill>
            <a:schemeClr val="tx1">
              <a:lumMod val="75000"/>
              <a:lumOff val="25000"/>
            </a:schemeClr>
          </a:solidFill>
          <a:latin typeface="+mn-lt"/>
          <a:ea typeface="+mn-ea"/>
          <a:cs typeface="+mn-cs"/>
        </a:defRPr>
      </a:lvl2pPr>
      <a:lvl3pPr marL="82296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800" kern="1200">
          <a:solidFill>
            <a:schemeClr val="tx1">
              <a:lumMod val="75000"/>
              <a:lumOff val="25000"/>
            </a:schemeClr>
          </a:solidFill>
          <a:latin typeface="+mn-lt"/>
          <a:ea typeface="+mn-ea"/>
          <a:cs typeface="+mn-cs"/>
        </a:defRPr>
      </a:lvl3pPr>
      <a:lvl4pPr marL="109728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600" kern="1200">
          <a:solidFill>
            <a:schemeClr val="tx1">
              <a:lumMod val="75000"/>
              <a:lumOff val="25000"/>
            </a:schemeClr>
          </a:solidFill>
          <a:latin typeface="+mn-lt"/>
          <a:ea typeface="+mn-ea"/>
          <a:cs typeface="+mn-cs"/>
        </a:defRPr>
      </a:lvl4pPr>
      <a:lvl5pPr marL="1389888"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5pPr>
      <a:lvl6pPr marL="1664208"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6pPr>
      <a:lvl7pPr marL="196596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7pPr>
      <a:lvl8pPr marL="228600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8pPr>
      <a:lvl9pPr marL="2587752"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07/relationships/hdphoto" Target="../media/hdphoto11.wdp"/><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microsoft.com/office/2007/relationships/hdphoto" Target="../media/hdphoto12.wdp"/><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microsoft.com/office/2007/relationships/hdphoto" Target="../media/hdphoto13.wdp"/><Relationship Id="rId2" Type="http://schemas.openxmlformats.org/officeDocument/2006/relationships/image" Target="../media/image22.png"/><Relationship Id="rId1" Type="http://schemas.openxmlformats.org/officeDocument/2006/relationships/slideLayout" Target="../slideLayouts/slideLayout7.xml"/><Relationship Id="rId5" Type="http://schemas.microsoft.com/office/2007/relationships/hdphoto" Target="../media/hdphoto14.wdp"/><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microsoft.com/office/2007/relationships/hdphoto" Target="../media/hdphoto15.wdp"/><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microsoft.com/office/2007/relationships/hdphoto" Target="../media/hdphoto16.wdp"/><Relationship Id="rId2" Type="http://schemas.openxmlformats.org/officeDocument/2006/relationships/image" Target="../media/image29.png"/><Relationship Id="rId1" Type="http://schemas.openxmlformats.org/officeDocument/2006/relationships/slideLayout" Target="../slideLayouts/slideLayout3.xml"/><Relationship Id="rId5" Type="http://schemas.microsoft.com/office/2007/relationships/hdphoto" Target="../media/hdphoto17.wdp"/><Relationship Id="rId4" Type="http://schemas.openxmlformats.org/officeDocument/2006/relationships/image" Target="../media/image30.png"/></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microsoft.com/office/2007/relationships/hdphoto" Target="../media/hdphoto2.wdp"/><Relationship Id="rId7" Type="http://schemas.microsoft.com/office/2007/relationships/hdphoto" Target="../media/hdphoto4.wdp"/><Relationship Id="rId2" Type="http://schemas.openxmlformats.org/officeDocument/2006/relationships/image" Target="../media/image4.png"/><Relationship Id="rId1" Type="http://schemas.openxmlformats.org/officeDocument/2006/relationships/slideLayout" Target="../slideLayouts/slideLayout3.xml"/><Relationship Id="rId6" Type="http://schemas.openxmlformats.org/officeDocument/2006/relationships/image" Target="../media/image6.png"/><Relationship Id="rId5" Type="http://schemas.microsoft.com/office/2007/relationships/hdphoto" Target="../media/hdphoto3.wdp"/><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microsoft.com/office/2007/relationships/hdphoto" Target="../media/hdphoto5.wdp"/><Relationship Id="rId7"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9.gif"/><Relationship Id="rId5" Type="http://schemas.microsoft.com/office/2007/relationships/hdphoto" Target="../media/hdphoto6.wdp"/><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microsoft.com/office/2007/relationships/hdphoto" Target="../media/hdphoto7.wdp"/><Relationship Id="rId7" Type="http://schemas.microsoft.com/office/2007/relationships/hdphoto" Target="../media/hdphoto9.wdp"/><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13.png"/><Relationship Id="rId5" Type="http://schemas.microsoft.com/office/2007/relationships/hdphoto" Target="../media/hdphoto8.wdp"/><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microsoft.com/office/2007/relationships/hdphoto" Target="../media/hdphoto10.wdp"/><Relationship Id="rId2" Type="http://schemas.openxmlformats.org/officeDocument/2006/relationships/image" Target="../media/image17.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rotWithShape="1">
          <a:blip r:embed="rId2">
            <a:extLst>
              <a:ext uri="{BEBA8EAE-BF5A-486C-A8C5-ECC9F3942E4B}">
                <a14:imgProps xmlns:a14="http://schemas.microsoft.com/office/drawing/2010/main">
                  <a14:imgLayer r:embed="rId3">
                    <a14:imgEffect>
                      <a14:artisticBlur radius="42"/>
                    </a14:imgEffect>
                  </a14:imgLayer>
                </a14:imgProps>
              </a:ext>
              <a:ext uri="{28A0092B-C50C-407E-A947-70E740481C1C}">
                <a14:useLocalDpi xmlns:a14="http://schemas.microsoft.com/office/drawing/2010/main" val="0"/>
              </a:ext>
            </a:extLst>
          </a:blip>
          <a:srcRect r="1256"/>
          <a:stretch/>
        </p:blipFill>
        <p:spPr bwMode="auto">
          <a:xfrm>
            <a:off x="-3448" y="1124745"/>
            <a:ext cx="9147448" cy="4417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Заголовок 2"/>
          <p:cNvSpPr>
            <a:spLocks noGrp="1"/>
          </p:cNvSpPr>
          <p:nvPr>
            <p:ph type="ctrTitle"/>
          </p:nvPr>
        </p:nvSpPr>
        <p:spPr>
          <a:xfrm>
            <a:off x="827584" y="2204864"/>
            <a:ext cx="8856983" cy="1793167"/>
          </a:xfrm>
        </p:spPr>
        <p:txBody>
          <a:bodyPr/>
          <a:lstStyle/>
          <a:p>
            <a:pPr marL="182880" indent="0">
              <a:buNone/>
            </a:pPr>
            <a:r>
              <a:rPr lang="uk-UA" dirty="0" smtClean="0">
                <a:effectLst/>
              </a:rPr>
              <a:t>Автоматична система хронометражу змагань</a:t>
            </a:r>
            <a:endParaRPr lang="uk-UA" dirty="0">
              <a:effectLst/>
            </a:endParaRPr>
          </a:p>
        </p:txBody>
      </p:sp>
    </p:spTree>
    <p:extLst>
      <p:ext uri="{BB962C8B-B14F-4D97-AF65-F5344CB8AC3E}">
        <p14:creationId xmlns:p14="http://schemas.microsoft.com/office/powerpoint/2010/main" val="3327683602"/>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bg2">
                <a:tint val="98000"/>
                <a:shade val="90000"/>
                <a:satMod val="160000"/>
                <a:lumMod val="100000"/>
              </a:schemeClr>
            </a:gs>
            <a:gs pos="100000">
              <a:schemeClr val="bg2">
                <a:tint val="95000"/>
                <a:shade val="100000"/>
                <a:satMod val="130000"/>
                <a:lumMod val="0"/>
                <a:lumOff val="100000"/>
              </a:schemeClr>
            </a:gs>
            <a:gs pos="100000">
              <a:schemeClr val="bg2">
                <a:tint val="97000"/>
                <a:shade val="100000"/>
                <a:hueMod val="100000"/>
                <a:satMod val="140000"/>
                <a:lumMod val="80000"/>
              </a:schemeClr>
            </a:gs>
          </a:gsLst>
          <a:lin ang="0" scaled="0"/>
          <a:tileRect/>
        </a:gradFill>
        <a:effectLst/>
      </p:bgPr>
    </p:bg>
    <p:spTree>
      <p:nvGrpSpPr>
        <p:cNvPr id="1" name=""/>
        <p:cNvGrpSpPr/>
        <p:nvPr/>
      </p:nvGrpSpPr>
      <p:grpSpPr>
        <a:xfrm>
          <a:off x="0" y="0"/>
          <a:ext cx="0" cy="0"/>
          <a:chOff x="0" y="0"/>
          <a:chExt cx="0" cy="0"/>
        </a:xfrm>
      </p:grpSpPr>
      <p:sp>
        <p:nvSpPr>
          <p:cNvPr id="4" name="Прямокутник 3"/>
          <p:cNvSpPr/>
          <p:nvPr/>
        </p:nvSpPr>
        <p:spPr>
          <a:xfrm>
            <a:off x="0" y="4365104"/>
            <a:ext cx="9144000" cy="2492896"/>
          </a:xfrm>
          <a:prstGeom prst="rect">
            <a:avLst/>
          </a:prstGeom>
          <a:gradFill>
            <a:gsLst>
              <a:gs pos="0">
                <a:schemeClr val="bg2"/>
              </a:gs>
              <a:gs pos="0">
                <a:schemeClr val="bg2"/>
              </a:gs>
              <a:gs pos="33000">
                <a:schemeClr val="lt1">
                  <a:shade val="100000"/>
                  <a:satMod val="115000"/>
                </a:schemeClr>
              </a:gs>
            </a:gsLst>
            <a:lin ang="5400000" scaled="1"/>
          </a:gra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uk-UA"/>
          </a:p>
        </p:txBody>
      </p:sp>
      <p:pic>
        <p:nvPicPr>
          <p:cNvPr id="2" name="Рисунок 1" descr="C:\Users\Petro\Desktop\images\fin.jpg"/>
          <p:cNvPicPr/>
          <p:nvPr/>
        </p:nvPicPr>
        <p:blipFill>
          <a:blip r:embed="rId2" cstate="print">
            <a:extLst>
              <a:ext uri="{BEBA8EAE-BF5A-486C-A8C5-ECC9F3942E4B}">
                <a14:imgProps xmlns:a14="http://schemas.microsoft.com/office/drawing/2010/main">
                  <a14:imgLayer r:embed="rId3">
                    <a14:imgEffect>
                      <a14:backgroundRemoval t="0" b="100000" l="6322" r="100000">
                        <a14:foregroundMark x1="32699" y1="87470" x2="45751" y2="99518"/>
                        <a14:foregroundMark x1="41604" y1="90924" x2="77906" y2="90924"/>
                        <a14:foregroundMark x1="84568" y1="94618" x2="84364" y2="68594"/>
                        <a14:foregroundMark x1="79198" y1="65944" x2="98912" y2="91647"/>
                        <a14:foregroundMark x1="84160" y1="69799" x2="93678" y2="72289"/>
                        <a14:foregroundMark x1="97417" y1="75020" x2="86676" y2="65141"/>
                        <a14:foregroundMark x1="92250" y1="66185" x2="99116" y2="71325"/>
                        <a14:foregroundMark x1="98232" y1="69317" x2="99048" y2="74217"/>
                        <a14:foregroundMark x1="93474" y1="79679" x2="90755" y2="78876"/>
                        <a14:foregroundMark x1="95105" y1="82088" x2="93678" y2="79920"/>
                        <a14:backgroundMark x1="99048" y1="68112" x2="99456" y2="99036"/>
                      </a14:backgroundRemoval>
                    </a14:imgEffect>
                  </a14:imgLayer>
                </a14:imgProps>
              </a:ext>
              <a:ext uri="{28A0092B-C50C-407E-A947-70E740481C1C}">
                <a14:useLocalDpi xmlns:a14="http://schemas.microsoft.com/office/drawing/2010/main" val="0"/>
              </a:ext>
            </a:extLst>
          </a:blip>
          <a:srcRect/>
          <a:stretch>
            <a:fillRect/>
          </a:stretch>
        </p:blipFill>
        <p:spPr bwMode="auto">
          <a:xfrm>
            <a:off x="1835698" y="1678941"/>
            <a:ext cx="6120765" cy="5179060"/>
          </a:xfrm>
          <a:prstGeom prst="rect">
            <a:avLst/>
          </a:prstGeom>
          <a:noFill/>
          <a:ln>
            <a:noFill/>
          </a:ln>
        </p:spPr>
      </p:pic>
      <p:sp>
        <p:nvSpPr>
          <p:cNvPr id="3" name="Заголовок 1"/>
          <p:cNvSpPr txBox="1">
            <a:spLocks/>
          </p:cNvSpPr>
          <p:nvPr/>
        </p:nvSpPr>
        <p:spPr>
          <a:xfrm>
            <a:off x="1187626" y="260648"/>
            <a:ext cx="6512511" cy="1728192"/>
          </a:xfrm>
          <a:prstGeom prst="rect">
            <a:avLst/>
          </a:prstGeom>
        </p:spPr>
        <p:txBody>
          <a:bodyPr/>
          <a:lstStyle>
            <a:lvl1pPr marL="320040" indent="-320040" algn="r" defTabSz="914400" rtl="0" eaLnBrk="1" latinLnBrk="0" hangingPunct="1">
              <a:spcBef>
                <a:spcPct val="0"/>
              </a:spcBef>
              <a:buClr>
                <a:schemeClr val="accent6">
                  <a:lumMod val="75000"/>
                </a:schemeClr>
              </a:buClr>
              <a:buSzPct val="128000"/>
              <a:buFont typeface="Georgia" pitchFamily="18" charset="0"/>
              <a:buChar char="*"/>
              <a:defRPr sz="4600" b="1" i="0" kern="1200">
                <a:gradFill>
                  <a:gsLst>
                    <a:gs pos="0">
                      <a:schemeClr val="tx1"/>
                    </a:gs>
                    <a:gs pos="40000">
                      <a:schemeClr val="tx1">
                        <a:lumMod val="75000"/>
                        <a:lumOff val="25000"/>
                      </a:schemeClr>
                    </a:gs>
                    <a:gs pos="100000">
                      <a:schemeClr val="tx2">
                        <a:alpha val="65000"/>
                      </a:schemeClr>
                    </a:gs>
                  </a:gsLst>
                  <a:lin ang="5400000" scaled="0"/>
                </a:gradFill>
                <a:effectLst>
                  <a:reflection blurRad="6350" stA="55000" endA="300" endPos="45500" dir="5400000" sy="-100000" algn="bl" rotWithShape="0"/>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indent="0" algn="ctr">
              <a:buFont typeface="Georgia" pitchFamily="18" charset="0"/>
              <a:buNone/>
            </a:pPr>
            <a:r>
              <a:rPr lang="uk-UA" dirty="0" smtClean="0">
                <a:effectLst/>
              </a:rPr>
              <a:t>Фініш</a:t>
            </a:r>
            <a:endParaRPr lang="uk-UA" dirty="0">
              <a:effectLst/>
            </a:endParaRPr>
          </a:p>
        </p:txBody>
      </p:sp>
    </p:spTree>
    <p:extLst>
      <p:ext uri="{BB962C8B-B14F-4D97-AF65-F5344CB8AC3E}">
        <p14:creationId xmlns:p14="http://schemas.microsoft.com/office/powerpoint/2010/main" val="1668388774"/>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txBox="1">
            <a:spLocks/>
          </p:cNvSpPr>
          <p:nvPr/>
        </p:nvSpPr>
        <p:spPr>
          <a:xfrm>
            <a:off x="395536" y="17580"/>
            <a:ext cx="8748464" cy="1440160"/>
          </a:xfrm>
          <a:prstGeom prst="rect">
            <a:avLst/>
          </a:prstGeom>
        </p:spPr>
        <p:txBody>
          <a:bodyPr/>
          <a:lstStyle>
            <a:lvl1pPr marL="320040" indent="-320040" algn="r" defTabSz="914400" rtl="0" eaLnBrk="1" latinLnBrk="0" hangingPunct="1">
              <a:spcBef>
                <a:spcPct val="0"/>
              </a:spcBef>
              <a:buClr>
                <a:schemeClr val="accent6">
                  <a:lumMod val="75000"/>
                </a:schemeClr>
              </a:buClr>
              <a:buSzPct val="128000"/>
              <a:buFont typeface="Georgia" pitchFamily="18" charset="0"/>
              <a:buChar char="*"/>
              <a:defRPr sz="4600" b="1" i="0" kern="1200">
                <a:gradFill>
                  <a:gsLst>
                    <a:gs pos="0">
                      <a:schemeClr val="tx1"/>
                    </a:gs>
                    <a:gs pos="40000">
                      <a:schemeClr val="tx1">
                        <a:lumMod val="75000"/>
                        <a:lumOff val="25000"/>
                      </a:schemeClr>
                    </a:gs>
                    <a:gs pos="100000">
                      <a:schemeClr val="tx2">
                        <a:alpha val="65000"/>
                      </a:schemeClr>
                    </a:gs>
                  </a:gsLst>
                  <a:lin ang="5400000" scaled="0"/>
                </a:gradFill>
                <a:effectLst>
                  <a:reflection blurRad="6350" stA="55000" endA="300" endPos="45500" dir="5400000" sy="-100000" algn="bl" rotWithShape="0"/>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indent="0" algn="ctr">
              <a:buFont typeface="Georgia" pitchFamily="18" charset="0"/>
              <a:buNone/>
            </a:pPr>
            <a:r>
              <a:rPr lang="uk-UA" dirty="0" smtClean="0">
                <a:effectLst/>
              </a:rPr>
              <a:t>Алгоритм роботи системи</a:t>
            </a:r>
            <a:endParaRPr lang="en-US" dirty="0" smtClean="0">
              <a:effectLst/>
            </a:endParaRPr>
          </a:p>
          <a:p>
            <a:pPr marL="0" indent="0" algn="l">
              <a:buFont typeface="Georgia" pitchFamily="18" charset="0"/>
              <a:buNone/>
            </a:pPr>
            <a:r>
              <a:rPr lang="uk-UA" dirty="0" smtClean="0">
                <a:effectLst/>
              </a:rPr>
              <a:t>(</a:t>
            </a:r>
            <a:r>
              <a:rPr lang="uk-UA" dirty="0">
                <a:effectLst/>
              </a:rPr>
              <a:t>с</a:t>
            </a:r>
            <a:r>
              <a:rPr lang="uk-UA" dirty="0" smtClean="0">
                <a:effectLst/>
              </a:rPr>
              <a:t>тарт)</a:t>
            </a:r>
            <a:endParaRPr lang="uk-UA" dirty="0">
              <a:effectLst/>
            </a:endParaRPr>
          </a:p>
        </p:txBody>
      </p:sp>
      <p:pic>
        <p:nvPicPr>
          <p:cNvPr id="3" name="Рисунок 2"/>
          <p:cNvPicPr/>
          <p:nvPr/>
        </p:nvPicPr>
        <p:blipFill>
          <a:blip r:embed="rId2"/>
          <a:stretch>
            <a:fillRect/>
          </a:stretch>
        </p:blipFill>
        <p:spPr>
          <a:xfrm>
            <a:off x="3203848" y="737660"/>
            <a:ext cx="5614566" cy="5758581"/>
          </a:xfrm>
          <a:prstGeom prst="rect">
            <a:avLst/>
          </a:prstGeom>
        </p:spPr>
      </p:pic>
    </p:spTree>
    <p:extLst>
      <p:ext uri="{BB962C8B-B14F-4D97-AF65-F5344CB8AC3E}">
        <p14:creationId xmlns:p14="http://schemas.microsoft.com/office/powerpoint/2010/main" val="948415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Рисунок 1"/>
          <p:cNvPicPr/>
          <p:nvPr/>
        </p:nvPicPr>
        <p:blipFill>
          <a:blip r:embed="rId2"/>
          <a:stretch>
            <a:fillRect/>
          </a:stretch>
        </p:blipFill>
        <p:spPr>
          <a:xfrm>
            <a:off x="3131840" y="528534"/>
            <a:ext cx="5537795" cy="6131197"/>
          </a:xfrm>
          <a:prstGeom prst="rect">
            <a:avLst/>
          </a:prstGeom>
        </p:spPr>
      </p:pic>
      <p:sp>
        <p:nvSpPr>
          <p:cNvPr id="4" name="Заголовок 1"/>
          <p:cNvSpPr txBox="1">
            <a:spLocks/>
          </p:cNvSpPr>
          <p:nvPr/>
        </p:nvSpPr>
        <p:spPr>
          <a:xfrm>
            <a:off x="-108520" y="404664"/>
            <a:ext cx="3384374" cy="1152128"/>
          </a:xfrm>
          <a:prstGeom prst="rect">
            <a:avLst/>
          </a:prstGeom>
        </p:spPr>
        <p:txBody>
          <a:bodyPr/>
          <a:lstStyle>
            <a:lvl1pPr marL="320040" indent="-320040" algn="r" defTabSz="914400" rtl="0" eaLnBrk="1" latinLnBrk="0" hangingPunct="1">
              <a:spcBef>
                <a:spcPct val="0"/>
              </a:spcBef>
              <a:buClr>
                <a:schemeClr val="accent6">
                  <a:lumMod val="75000"/>
                </a:schemeClr>
              </a:buClr>
              <a:buSzPct val="128000"/>
              <a:buFont typeface="Georgia" pitchFamily="18" charset="0"/>
              <a:buChar char="*"/>
              <a:defRPr sz="4600" b="1" i="0" kern="1200">
                <a:gradFill>
                  <a:gsLst>
                    <a:gs pos="0">
                      <a:schemeClr val="tx1"/>
                    </a:gs>
                    <a:gs pos="40000">
                      <a:schemeClr val="tx1">
                        <a:lumMod val="75000"/>
                        <a:lumOff val="25000"/>
                      </a:schemeClr>
                    </a:gs>
                    <a:gs pos="100000">
                      <a:schemeClr val="tx2">
                        <a:alpha val="65000"/>
                      </a:schemeClr>
                    </a:gs>
                  </a:gsLst>
                  <a:lin ang="5400000" scaled="0"/>
                </a:gradFill>
                <a:effectLst>
                  <a:reflection blurRad="6350" stA="55000" endA="300" endPos="45500" dir="5400000" sy="-100000" algn="bl" rotWithShape="0"/>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indent="0" algn="ctr">
              <a:buFont typeface="Georgia" pitchFamily="18" charset="0"/>
              <a:buNone/>
            </a:pPr>
            <a:r>
              <a:rPr lang="uk-UA" dirty="0" smtClean="0">
                <a:effectLst/>
              </a:rPr>
              <a:t>(фініш)</a:t>
            </a:r>
            <a:endParaRPr lang="uk-UA" dirty="0">
              <a:effectLst/>
            </a:endParaRPr>
          </a:p>
        </p:txBody>
      </p:sp>
    </p:spTree>
    <p:extLst>
      <p:ext uri="{BB962C8B-B14F-4D97-AF65-F5344CB8AC3E}">
        <p14:creationId xmlns:p14="http://schemas.microsoft.com/office/powerpoint/2010/main" val="2961562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83698" y="404664"/>
            <a:ext cx="7448615" cy="1143000"/>
          </a:xfrm>
        </p:spPr>
        <p:txBody>
          <a:bodyPr/>
          <a:lstStyle/>
          <a:p>
            <a:pPr marL="0" indent="0" algn="ctr">
              <a:buNone/>
            </a:pPr>
            <a:r>
              <a:rPr lang="uk-UA" dirty="0" smtClean="0">
                <a:effectLst/>
              </a:rPr>
              <a:t>Контролер системи</a:t>
            </a:r>
            <a:endParaRPr lang="uk-UA" dirty="0">
              <a:effectLst/>
            </a:endParaRPr>
          </a:p>
        </p:txBody>
      </p:sp>
      <p:sp>
        <p:nvSpPr>
          <p:cNvPr id="3" name="TextBox 2"/>
          <p:cNvSpPr txBox="1"/>
          <p:nvPr/>
        </p:nvSpPr>
        <p:spPr>
          <a:xfrm>
            <a:off x="539552" y="1916833"/>
            <a:ext cx="8136904" cy="1200329"/>
          </a:xfrm>
          <a:prstGeom prst="rect">
            <a:avLst/>
          </a:prstGeom>
          <a:noFill/>
        </p:spPr>
        <p:txBody>
          <a:bodyPr wrap="square" rtlCol="0">
            <a:spAutoFit/>
          </a:bodyPr>
          <a:lstStyle/>
          <a:p>
            <a:r>
              <a:rPr lang="uk-UA" dirty="0" smtClean="0"/>
              <a:t>В якості управляючого контролера вибрано </a:t>
            </a:r>
            <a:r>
              <a:rPr lang="de-AT" dirty="0"/>
              <a:t>CY8CKIT-042-BLE </a:t>
            </a:r>
            <a:r>
              <a:rPr lang="de-AT" dirty="0" smtClean="0"/>
              <a:t>Bluetooth</a:t>
            </a:r>
            <a:r>
              <a:rPr lang="uk-UA" dirty="0" smtClean="0"/>
              <a:t>  фірми </a:t>
            </a:r>
            <a:r>
              <a:rPr lang="en-US" dirty="0" smtClean="0"/>
              <a:t>Cypress</a:t>
            </a:r>
            <a:r>
              <a:rPr lang="uk-UA" dirty="0" smtClean="0"/>
              <a:t>, так як на </a:t>
            </a:r>
            <a:r>
              <a:rPr lang="uk-UA" dirty="0" err="1" smtClean="0"/>
              <a:t>відлагоджувальній</a:t>
            </a:r>
            <a:r>
              <a:rPr lang="uk-UA" dirty="0" smtClean="0"/>
              <a:t> платі встановлено зовнішній кварц для забезпечення стабільної роботи після синхронізації часу.</a:t>
            </a:r>
            <a:endParaRPr lang="de-AT" dirty="0"/>
          </a:p>
          <a:p>
            <a:endParaRPr lang="uk-UA" dirty="0"/>
          </a:p>
        </p:txBody>
      </p:sp>
      <p:pic>
        <p:nvPicPr>
          <p:cNvPr id="4" name="Рисунок 3"/>
          <p:cNvPicPr>
            <a:picLocks noChangeAspect="1"/>
          </p:cNvPicPr>
          <p:nvPr/>
        </p:nvPicPr>
        <p:blipFill>
          <a:blip r:embed="rId2">
            <a:extLst>
              <a:ext uri="{BEBA8EAE-BF5A-486C-A8C5-ECC9F3942E4B}">
                <a14:imgProps xmlns:a14="http://schemas.microsoft.com/office/drawing/2010/main">
                  <a14:imgLayer r:embed="rId3">
                    <a14:imgEffect>
                      <a14:backgroundRemoval t="0" b="100000" l="0" r="100000">
                        <a14:foregroundMark x1="2537" y1="39535" x2="2537" y2="36693"/>
                      </a14:backgroundRemoval>
                    </a14:imgEffect>
                  </a14:imgLayer>
                </a14:imgProps>
              </a:ext>
              <a:ext uri="{28A0092B-C50C-407E-A947-70E740481C1C}">
                <a14:useLocalDpi xmlns:a14="http://schemas.microsoft.com/office/drawing/2010/main" val="0"/>
              </a:ext>
            </a:extLst>
          </a:blip>
          <a:stretch>
            <a:fillRect/>
          </a:stretch>
        </p:blipFill>
        <p:spPr>
          <a:xfrm>
            <a:off x="1475656" y="3354810"/>
            <a:ext cx="5616624" cy="3244229"/>
          </a:xfrm>
          <a:prstGeom prst="rect">
            <a:avLst/>
          </a:prstGeom>
        </p:spPr>
      </p:pic>
    </p:spTree>
    <p:extLst>
      <p:ext uri="{BB962C8B-B14F-4D97-AF65-F5344CB8AC3E}">
        <p14:creationId xmlns:p14="http://schemas.microsoft.com/office/powerpoint/2010/main" val="1490397643"/>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txBox="1">
            <a:spLocks/>
          </p:cNvSpPr>
          <p:nvPr/>
        </p:nvSpPr>
        <p:spPr>
          <a:xfrm>
            <a:off x="883698" y="404664"/>
            <a:ext cx="7448615" cy="1143000"/>
          </a:xfrm>
          <a:prstGeom prst="rect">
            <a:avLst/>
          </a:prstGeom>
        </p:spPr>
        <p:txBody>
          <a:bodyPr/>
          <a:lstStyle>
            <a:lvl1pPr marL="320040" indent="-320040" algn="r" defTabSz="914400" rtl="0" eaLnBrk="1" latinLnBrk="0" hangingPunct="1">
              <a:spcBef>
                <a:spcPct val="0"/>
              </a:spcBef>
              <a:buClr>
                <a:schemeClr val="accent6">
                  <a:lumMod val="75000"/>
                </a:schemeClr>
              </a:buClr>
              <a:buSzPct val="128000"/>
              <a:buFont typeface="Georgia" pitchFamily="18" charset="0"/>
              <a:buChar char="*"/>
              <a:defRPr sz="4600" b="1" i="0" kern="1200">
                <a:gradFill>
                  <a:gsLst>
                    <a:gs pos="0">
                      <a:schemeClr val="tx1"/>
                    </a:gs>
                    <a:gs pos="40000">
                      <a:schemeClr val="tx1">
                        <a:lumMod val="75000"/>
                        <a:lumOff val="25000"/>
                      </a:schemeClr>
                    </a:gs>
                    <a:gs pos="100000">
                      <a:schemeClr val="tx2">
                        <a:alpha val="65000"/>
                      </a:schemeClr>
                    </a:gs>
                  </a:gsLst>
                  <a:lin ang="5400000" scaled="0"/>
                </a:gradFill>
                <a:effectLst>
                  <a:reflection blurRad="6350" stA="55000" endA="300" endPos="45500" dir="5400000" sy="-100000" algn="bl" rotWithShape="0"/>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indent="0" algn="ctr">
              <a:buFont typeface="Georgia" pitchFamily="18" charset="0"/>
              <a:buNone/>
            </a:pPr>
            <a:r>
              <a:rPr lang="uk-UA" dirty="0" smtClean="0">
                <a:effectLst/>
              </a:rPr>
              <a:t>Еталонний годинник</a:t>
            </a:r>
            <a:endParaRPr lang="uk-UA" dirty="0">
              <a:effectLst/>
            </a:endParaRPr>
          </a:p>
        </p:txBody>
      </p:sp>
      <p:sp>
        <p:nvSpPr>
          <p:cNvPr id="3" name="TextBox 2"/>
          <p:cNvSpPr txBox="1"/>
          <p:nvPr/>
        </p:nvSpPr>
        <p:spPr>
          <a:xfrm>
            <a:off x="539552" y="1356203"/>
            <a:ext cx="6120680" cy="2862322"/>
          </a:xfrm>
          <a:prstGeom prst="rect">
            <a:avLst/>
          </a:prstGeom>
          <a:noFill/>
        </p:spPr>
        <p:txBody>
          <a:bodyPr wrap="square" rtlCol="0">
            <a:spAutoFit/>
          </a:bodyPr>
          <a:lstStyle/>
          <a:p>
            <a:r>
              <a:rPr lang="uk-UA" dirty="0" smtClean="0"/>
              <a:t>Для збереження реального часу при зникненні напруги живлення системи було використано модуль годинника реального часу </a:t>
            </a:r>
            <a:r>
              <a:rPr lang="en-US" dirty="0" smtClean="0"/>
              <a:t>DS1307</a:t>
            </a:r>
            <a:r>
              <a:rPr lang="uk-UA" dirty="0" smtClean="0"/>
              <a:t>. Він при зникненні напруги живлення автоматично переходить на живлення від батареї. В режимі батарейного живлення він споживає до 500нА. Струм активного живлення – 1.5мА. При старті системи блок «фініш» синхронізує свій внутрішній годинник із еталонним годинником. Далі блок «старт» синхронізує час із блоком «фініш» по </a:t>
            </a:r>
            <a:r>
              <a:rPr lang="en-US" dirty="0" smtClean="0"/>
              <a:t>NTP </a:t>
            </a:r>
            <a:r>
              <a:rPr lang="uk-UA" dirty="0" smtClean="0"/>
              <a:t>протоколу.</a:t>
            </a:r>
            <a:endParaRPr lang="uk-UA" dirty="0"/>
          </a:p>
        </p:txBody>
      </p:sp>
      <p:pic>
        <p:nvPicPr>
          <p:cNvPr id="3074" name="Picture 2" descr="http://robots4life.ru/sites/default/files/styles/group/public/ds1307_i2c_modul_chasov_realnogo_vremeni.jpg?itok=r-C68R2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5000" b="95000" l="4167" r="93750"/>
                    </a14:imgEffect>
                  </a14:imgLayer>
                </a14:imgProps>
              </a:ext>
              <a:ext uri="{28A0092B-C50C-407E-A947-70E740481C1C}">
                <a14:useLocalDpi xmlns:a14="http://schemas.microsoft.com/office/drawing/2010/main" val="0"/>
              </a:ext>
            </a:extLst>
          </a:blip>
          <a:srcRect/>
          <a:stretch>
            <a:fillRect/>
          </a:stretch>
        </p:blipFill>
        <p:spPr bwMode="auto">
          <a:xfrm>
            <a:off x="5940152" y="3212976"/>
            <a:ext cx="3318114" cy="248858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www.kosmodrom.com.ua/pic/DS1307-RTC-EEPROM-MOD.jpg"/>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3804" b="95652" l="1359" r="100000"/>
                    </a14:imgEffect>
                  </a14:imgLayer>
                </a14:imgProps>
              </a:ext>
              <a:ext uri="{28A0092B-C50C-407E-A947-70E740481C1C}">
                <a14:useLocalDpi xmlns:a14="http://schemas.microsoft.com/office/drawing/2010/main" val="0"/>
              </a:ext>
            </a:extLst>
          </a:blip>
          <a:srcRect/>
          <a:stretch>
            <a:fillRect/>
          </a:stretch>
        </p:blipFill>
        <p:spPr bwMode="auto">
          <a:xfrm>
            <a:off x="421466" y="3782194"/>
            <a:ext cx="3505200" cy="3505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5332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3076"/>
                                        </p:tgtEl>
                                        <p:attrNameLst>
                                          <p:attrName>style.visibility</p:attrName>
                                        </p:attrNameLst>
                                      </p:cBhvr>
                                      <p:to>
                                        <p:strVal val="visible"/>
                                      </p:to>
                                    </p:set>
                                    <p:animEffect transition="in" filter="wipe(down)">
                                      <p:cBhvr>
                                        <p:cTn id="11" dur="500"/>
                                        <p:tgtEl>
                                          <p:spTgt spid="3076"/>
                                        </p:tgtEl>
                                      </p:cBhvr>
                                    </p:animEffect>
                                  </p:childTnLst>
                                </p:cTn>
                              </p:par>
                            </p:childTnLst>
                          </p:cTn>
                        </p:par>
                        <p:par>
                          <p:cTn id="12" fill="hold">
                            <p:stCondLst>
                              <p:cond delay="1000"/>
                            </p:stCondLst>
                            <p:childTnLst>
                              <p:par>
                                <p:cTn id="13" presetID="22" presetClass="entr" presetSubtype="4" fill="hold" nodeType="afterEffect">
                                  <p:stCondLst>
                                    <p:cond delay="0"/>
                                  </p:stCondLst>
                                  <p:childTnLst>
                                    <p:set>
                                      <p:cBhvr>
                                        <p:cTn id="14" dur="1" fill="hold">
                                          <p:stCondLst>
                                            <p:cond delay="0"/>
                                          </p:stCondLst>
                                        </p:cTn>
                                        <p:tgtEl>
                                          <p:spTgt spid="3074"/>
                                        </p:tgtEl>
                                        <p:attrNameLst>
                                          <p:attrName>style.visibility</p:attrName>
                                        </p:attrNameLst>
                                      </p:cBhvr>
                                      <p:to>
                                        <p:strVal val="visible"/>
                                      </p:to>
                                    </p:set>
                                    <p:animEffect transition="in" filter="wipe(down)">
                                      <p:cBhvr>
                                        <p:cTn id="15" dur="500"/>
                                        <p:tgtEl>
                                          <p:spTgt spid="30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547664" y="260648"/>
            <a:ext cx="5966666" cy="1599043"/>
          </a:xfrm>
        </p:spPr>
        <p:txBody>
          <a:bodyPr/>
          <a:lstStyle/>
          <a:p>
            <a:pPr marL="0" indent="0" algn="ctr">
              <a:buNone/>
            </a:pPr>
            <a:r>
              <a:rPr lang="uk-UA" dirty="0" smtClean="0">
                <a:effectLst/>
              </a:rPr>
              <a:t>Безпровідний зв’язок</a:t>
            </a:r>
            <a:endParaRPr lang="uk-UA" dirty="0">
              <a:effectLst/>
            </a:endParaRPr>
          </a:p>
        </p:txBody>
      </p:sp>
      <p:sp>
        <p:nvSpPr>
          <p:cNvPr id="3" name="Місце для тексту 2"/>
          <p:cNvSpPr>
            <a:spLocks noGrp="1"/>
          </p:cNvSpPr>
          <p:nvPr>
            <p:ph type="body" idx="1"/>
          </p:nvPr>
        </p:nvSpPr>
        <p:spPr>
          <a:xfrm>
            <a:off x="827584" y="1988840"/>
            <a:ext cx="5970494" cy="4392488"/>
          </a:xfrm>
        </p:spPr>
        <p:txBody>
          <a:bodyPr>
            <a:normAutofit lnSpcReduction="10000"/>
          </a:bodyPr>
          <a:lstStyle/>
          <a:p>
            <a:pPr algn="ctr"/>
            <a:r>
              <a:rPr lang="uk-UA" dirty="0" smtClean="0"/>
              <a:t>Реалізований на модулях </a:t>
            </a:r>
            <a:r>
              <a:rPr lang="en-US" dirty="0" err="1" smtClean="0"/>
              <a:t>Xbee</a:t>
            </a:r>
            <a:r>
              <a:rPr lang="en-US" dirty="0" smtClean="0"/>
              <a:t> Pro. </a:t>
            </a:r>
          </a:p>
          <a:p>
            <a:pPr algn="l"/>
            <a:r>
              <a:rPr lang="uk-UA" dirty="0" err="1" smtClean="0"/>
              <a:t>Храктеристики</a:t>
            </a:r>
            <a:r>
              <a:rPr lang="uk-UA" dirty="0" smtClean="0"/>
              <a:t> модуля:</a:t>
            </a:r>
          </a:p>
          <a:p>
            <a:pPr marL="342900" indent="-342900" algn="l">
              <a:buFontTx/>
              <a:buChar char="-"/>
            </a:pPr>
            <a:r>
              <a:rPr lang="uk-UA" dirty="0" smtClean="0"/>
              <a:t>Напруга живлення - </a:t>
            </a:r>
            <a:r>
              <a:rPr lang="de-AT" dirty="0" smtClean="0"/>
              <a:t>3.3V</a:t>
            </a:r>
            <a:endParaRPr lang="uk-UA" dirty="0" smtClean="0"/>
          </a:p>
          <a:p>
            <a:pPr marL="342900" indent="-342900" algn="l">
              <a:buFontTx/>
              <a:buChar char="-"/>
            </a:pPr>
            <a:r>
              <a:rPr lang="uk-UA" dirty="0" smtClean="0"/>
              <a:t>Струм споживання -</a:t>
            </a:r>
            <a:r>
              <a:rPr lang="de-AT" dirty="0" smtClean="0"/>
              <a:t> 215mA</a:t>
            </a:r>
            <a:endParaRPr lang="uk-UA" dirty="0" smtClean="0"/>
          </a:p>
          <a:p>
            <a:pPr marL="342900" indent="-342900" algn="l">
              <a:buFontTx/>
              <a:buChar char="-"/>
            </a:pPr>
            <a:r>
              <a:rPr lang="uk-UA" dirty="0"/>
              <a:t>Швидкість передачі </a:t>
            </a:r>
            <a:r>
              <a:rPr lang="uk-UA" dirty="0" smtClean="0"/>
              <a:t>даних - </a:t>
            </a:r>
            <a:r>
              <a:rPr lang="de-AT" dirty="0"/>
              <a:t>250kbps Max </a:t>
            </a:r>
            <a:endParaRPr lang="uk-UA" dirty="0" smtClean="0"/>
          </a:p>
          <a:p>
            <a:pPr marL="342900" indent="-342900" algn="l">
              <a:buFontTx/>
              <a:buChar char="-"/>
            </a:pPr>
            <a:r>
              <a:rPr lang="uk-UA" dirty="0" smtClean="0"/>
              <a:t>Потужність - </a:t>
            </a:r>
            <a:r>
              <a:rPr lang="de-AT" dirty="0" smtClean="0"/>
              <a:t>60mW </a:t>
            </a:r>
            <a:r>
              <a:rPr lang="de-AT" dirty="0" err="1"/>
              <a:t>output</a:t>
            </a:r>
            <a:r>
              <a:rPr lang="de-AT" dirty="0"/>
              <a:t> (+</a:t>
            </a:r>
            <a:r>
              <a:rPr lang="de-AT" dirty="0" smtClean="0"/>
              <a:t>18dBm)</a:t>
            </a:r>
            <a:endParaRPr lang="uk-UA" dirty="0" smtClean="0"/>
          </a:p>
          <a:p>
            <a:pPr marL="342900" indent="-342900" algn="l">
              <a:buFontTx/>
              <a:buChar char="-"/>
            </a:pPr>
            <a:r>
              <a:rPr lang="uk-UA" dirty="0" smtClean="0"/>
              <a:t>Дальність - </a:t>
            </a:r>
            <a:r>
              <a:rPr lang="de-AT" dirty="0" smtClean="0"/>
              <a:t>1 </a:t>
            </a:r>
            <a:r>
              <a:rPr lang="de-AT" dirty="0" err="1"/>
              <a:t>mile</a:t>
            </a:r>
            <a:r>
              <a:rPr lang="de-AT" dirty="0"/>
              <a:t> (1500m</a:t>
            </a:r>
            <a:r>
              <a:rPr lang="de-AT" dirty="0" smtClean="0"/>
              <a:t>)</a:t>
            </a:r>
            <a:endParaRPr lang="uk-UA" dirty="0" smtClean="0"/>
          </a:p>
          <a:p>
            <a:pPr marL="342900" indent="-342900" algn="l">
              <a:buFontTx/>
              <a:buChar char="-"/>
            </a:pPr>
            <a:r>
              <a:rPr lang="uk-UA" dirty="0" smtClean="0"/>
              <a:t>Вбудована антена</a:t>
            </a:r>
          </a:p>
          <a:p>
            <a:pPr marL="342900" indent="-342900" algn="l">
              <a:buFontTx/>
              <a:buChar char="-"/>
            </a:pPr>
            <a:r>
              <a:rPr lang="uk-UA" dirty="0" smtClean="0"/>
              <a:t>8 цифрових </a:t>
            </a:r>
            <a:r>
              <a:rPr lang="en-US" dirty="0" smtClean="0"/>
              <a:t>IO</a:t>
            </a:r>
            <a:r>
              <a:rPr lang="uk-UA" dirty="0" smtClean="0"/>
              <a:t> </a:t>
            </a:r>
            <a:r>
              <a:rPr lang="uk-UA" dirty="0" err="1" smtClean="0"/>
              <a:t>пінів</a:t>
            </a:r>
            <a:endParaRPr lang="uk-UA" dirty="0" smtClean="0"/>
          </a:p>
          <a:p>
            <a:pPr marL="342900" indent="-342900" algn="l">
              <a:buFontTx/>
              <a:buChar char="-"/>
            </a:pPr>
            <a:r>
              <a:rPr lang="uk-UA" dirty="0" smtClean="0"/>
              <a:t>6 </a:t>
            </a:r>
            <a:r>
              <a:rPr lang="uk-UA" dirty="0" smtClean="0"/>
              <a:t>10-бітних </a:t>
            </a:r>
            <a:r>
              <a:rPr lang="uk-UA" dirty="0" smtClean="0"/>
              <a:t>АЦП</a:t>
            </a:r>
          </a:p>
          <a:p>
            <a:pPr marL="342900" indent="-342900" algn="l">
              <a:buFontTx/>
              <a:buChar char="-"/>
            </a:pPr>
            <a:r>
              <a:rPr lang="uk-UA" dirty="0" smtClean="0"/>
              <a:t>128 бітне шифрування</a:t>
            </a:r>
            <a:endParaRPr lang="uk-UA" dirty="0"/>
          </a:p>
        </p:txBody>
      </p:sp>
      <p:pic>
        <p:nvPicPr>
          <p:cNvPr id="4" name="Рисунок 3"/>
          <p:cNvPicPr>
            <a:picLocks noChangeAspect="1"/>
          </p:cNvPicPr>
          <p:nvPr/>
        </p:nvPicPr>
        <p:blipFill>
          <a:blip r:embed="rId2">
            <a:extLst>
              <a:ext uri="{BEBA8EAE-BF5A-486C-A8C5-ECC9F3942E4B}">
                <a14:imgProps xmlns:a14="http://schemas.microsoft.com/office/drawing/2010/main">
                  <a14:imgLayer r:embed="rId3">
                    <a14:imgEffect>
                      <a14:backgroundRemoval t="2000" b="98833" l="9500" r="91833">
                        <a14:foregroundMark x1="41500" y1="70500" x2="60667" y2="51167"/>
                        <a14:backgroundMark x1="55500" y1="83833" x2="61333" y2="92500"/>
                        <a14:backgroundMark x1="50000" y1="84500" x2="50167" y2="91167"/>
                        <a14:backgroundMark x1="46833" y1="83167" x2="46500" y2="90000"/>
                        <a14:backgroundMark x1="42833" y1="81833" x2="42833" y2="91833"/>
                        <a14:backgroundMark x1="39833" y1="80000" x2="39833" y2="89167"/>
                        <a14:backgroundMark x1="36167" y1="78667" x2="35333" y2="88500"/>
                        <a14:backgroundMark x1="33167" y1="77167" x2="32000" y2="85500"/>
                        <a14:backgroundMark x1="28667" y1="76667" x2="28667" y2="85167"/>
                        <a14:backgroundMark x1="25333" y1="75500" x2="25333" y2="83167"/>
                        <a14:backgroundMark x1="21833" y1="73833" x2="21833" y2="81833"/>
                      </a14:backgroundRemoval>
                    </a14:imgEffect>
                  </a14:imgLayer>
                </a14:imgProps>
              </a:ext>
              <a:ext uri="{28A0092B-C50C-407E-A947-70E740481C1C}">
                <a14:useLocalDpi xmlns:a14="http://schemas.microsoft.com/office/drawing/2010/main" val="0"/>
              </a:ext>
            </a:extLst>
          </a:blip>
          <a:stretch>
            <a:fillRect/>
          </a:stretch>
        </p:blipFill>
        <p:spPr>
          <a:xfrm>
            <a:off x="4932040" y="3140969"/>
            <a:ext cx="3937620" cy="3937620"/>
          </a:xfrm>
          <a:prstGeom prst="rect">
            <a:avLst/>
          </a:prstGeom>
        </p:spPr>
      </p:pic>
    </p:spTree>
    <p:extLst>
      <p:ext uri="{BB962C8B-B14F-4D97-AF65-F5344CB8AC3E}">
        <p14:creationId xmlns:p14="http://schemas.microsoft.com/office/powerpoint/2010/main" val="2953318413"/>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14" presetClass="entr" presetSubtype="10" fill="hold" grpId="0" nodeType="after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randombar(horizontal)">
                                      <p:cBhvr>
                                        <p:cTn id="13" dur="750"/>
                                        <p:tgtEl>
                                          <p:spTgt spid="3">
                                            <p:txEl>
                                              <p:pRg st="0" end="0"/>
                                            </p:txEl>
                                          </p:spTgt>
                                        </p:tgtEl>
                                      </p:cBhvr>
                                    </p:animEffect>
                                  </p:childTnLst>
                                </p:cTn>
                              </p:par>
                            </p:childTnLst>
                          </p:cTn>
                        </p:par>
                        <p:par>
                          <p:cTn id="14" fill="hold">
                            <p:stCondLst>
                              <p:cond delay="1250"/>
                            </p:stCondLst>
                            <p:childTnLst>
                              <p:par>
                                <p:cTn id="15" presetID="14" presetClass="entr" presetSubtype="10" fill="hold" grpId="0" nodeType="after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randombar(horizontal)">
                                      <p:cBhvr>
                                        <p:cTn id="17" dur="750"/>
                                        <p:tgtEl>
                                          <p:spTgt spid="3">
                                            <p:txEl>
                                              <p:pRg st="1" end="1"/>
                                            </p:txEl>
                                          </p:spTgt>
                                        </p:tgtEl>
                                      </p:cBhvr>
                                    </p:animEffect>
                                  </p:childTnLst>
                                </p:cTn>
                              </p:par>
                            </p:childTnLst>
                          </p:cTn>
                        </p:par>
                        <p:par>
                          <p:cTn id="18" fill="hold">
                            <p:stCondLst>
                              <p:cond delay="2000"/>
                            </p:stCondLst>
                            <p:childTnLst>
                              <p:par>
                                <p:cTn id="19" presetID="14" presetClass="entr" presetSubtype="10" fill="hold" grpId="0" nodeType="after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randombar(horizontal)">
                                      <p:cBhvr>
                                        <p:cTn id="21" dur="750"/>
                                        <p:tgtEl>
                                          <p:spTgt spid="3">
                                            <p:txEl>
                                              <p:pRg st="2" end="2"/>
                                            </p:txEl>
                                          </p:spTgt>
                                        </p:tgtEl>
                                      </p:cBhvr>
                                    </p:animEffect>
                                  </p:childTnLst>
                                </p:cTn>
                              </p:par>
                            </p:childTnLst>
                          </p:cTn>
                        </p:par>
                        <p:par>
                          <p:cTn id="22" fill="hold">
                            <p:stCondLst>
                              <p:cond delay="2750"/>
                            </p:stCondLst>
                            <p:childTnLst>
                              <p:par>
                                <p:cTn id="23" presetID="14" presetClass="entr" presetSubtype="10" fill="hold" grpId="0" nodeType="after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Effect transition="in" filter="randombar(horizontal)">
                                      <p:cBhvr>
                                        <p:cTn id="25" dur="750"/>
                                        <p:tgtEl>
                                          <p:spTgt spid="3">
                                            <p:txEl>
                                              <p:pRg st="3" end="3"/>
                                            </p:txEl>
                                          </p:spTgt>
                                        </p:tgtEl>
                                      </p:cBhvr>
                                    </p:animEffect>
                                  </p:childTnLst>
                                </p:cTn>
                              </p:par>
                            </p:childTnLst>
                          </p:cTn>
                        </p:par>
                        <p:par>
                          <p:cTn id="26" fill="hold">
                            <p:stCondLst>
                              <p:cond delay="3500"/>
                            </p:stCondLst>
                            <p:childTnLst>
                              <p:par>
                                <p:cTn id="27" presetID="14" presetClass="entr" presetSubtype="10" fill="hold" grpId="0" nodeType="after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animEffect transition="in" filter="randombar(horizontal)">
                                      <p:cBhvr>
                                        <p:cTn id="29" dur="750"/>
                                        <p:tgtEl>
                                          <p:spTgt spid="3">
                                            <p:txEl>
                                              <p:pRg st="4" end="4"/>
                                            </p:txEl>
                                          </p:spTgt>
                                        </p:tgtEl>
                                      </p:cBhvr>
                                    </p:animEffect>
                                  </p:childTnLst>
                                </p:cTn>
                              </p:par>
                            </p:childTnLst>
                          </p:cTn>
                        </p:par>
                        <p:par>
                          <p:cTn id="30" fill="hold">
                            <p:stCondLst>
                              <p:cond delay="4250"/>
                            </p:stCondLst>
                            <p:childTnLst>
                              <p:par>
                                <p:cTn id="31" presetID="14" presetClass="entr" presetSubtype="10" fill="hold" grpId="0" nodeType="afterEffect">
                                  <p:stCondLst>
                                    <p:cond delay="0"/>
                                  </p:stCondLst>
                                  <p:childTnLst>
                                    <p:set>
                                      <p:cBhvr>
                                        <p:cTn id="32" dur="1" fill="hold">
                                          <p:stCondLst>
                                            <p:cond delay="0"/>
                                          </p:stCondLst>
                                        </p:cTn>
                                        <p:tgtEl>
                                          <p:spTgt spid="3">
                                            <p:txEl>
                                              <p:pRg st="5" end="5"/>
                                            </p:txEl>
                                          </p:spTgt>
                                        </p:tgtEl>
                                        <p:attrNameLst>
                                          <p:attrName>style.visibility</p:attrName>
                                        </p:attrNameLst>
                                      </p:cBhvr>
                                      <p:to>
                                        <p:strVal val="visible"/>
                                      </p:to>
                                    </p:set>
                                    <p:animEffect transition="in" filter="randombar(horizontal)">
                                      <p:cBhvr>
                                        <p:cTn id="33" dur="750"/>
                                        <p:tgtEl>
                                          <p:spTgt spid="3">
                                            <p:txEl>
                                              <p:pRg st="5" end="5"/>
                                            </p:txEl>
                                          </p:spTgt>
                                        </p:tgtEl>
                                      </p:cBhvr>
                                    </p:animEffect>
                                  </p:childTnLst>
                                </p:cTn>
                              </p:par>
                            </p:childTnLst>
                          </p:cTn>
                        </p:par>
                        <p:par>
                          <p:cTn id="34" fill="hold">
                            <p:stCondLst>
                              <p:cond delay="5000"/>
                            </p:stCondLst>
                            <p:childTnLst>
                              <p:par>
                                <p:cTn id="35" presetID="14" presetClass="entr" presetSubtype="10" fill="hold" grpId="0" nodeType="after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randombar(horizontal)">
                                      <p:cBhvr>
                                        <p:cTn id="37" dur="750"/>
                                        <p:tgtEl>
                                          <p:spTgt spid="3">
                                            <p:txEl>
                                              <p:pRg st="6" end="6"/>
                                            </p:txEl>
                                          </p:spTgt>
                                        </p:tgtEl>
                                      </p:cBhvr>
                                    </p:animEffect>
                                  </p:childTnLst>
                                </p:cTn>
                              </p:par>
                            </p:childTnLst>
                          </p:cTn>
                        </p:par>
                        <p:par>
                          <p:cTn id="38" fill="hold">
                            <p:stCondLst>
                              <p:cond delay="5750"/>
                            </p:stCondLst>
                            <p:childTnLst>
                              <p:par>
                                <p:cTn id="39" presetID="14" presetClass="entr" presetSubtype="10" fill="hold" grpId="0" nodeType="afterEffect">
                                  <p:stCondLst>
                                    <p:cond delay="0"/>
                                  </p:stCondLst>
                                  <p:childTnLst>
                                    <p:set>
                                      <p:cBhvr>
                                        <p:cTn id="40" dur="1" fill="hold">
                                          <p:stCondLst>
                                            <p:cond delay="0"/>
                                          </p:stCondLst>
                                        </p:cTn>
                                        <p:tgtEl>
                                          <p:spTgt spid="3">
                                            <p:txEl>
                                              <p:pRg st="7" end="7"/>
                                            </p:txEl>
                                          </p:spTgt>
                                        </p:tgtEl>
                                        <p:attrNameLst>
                                          <p:attrName>style.visibility</p:attrName>
                                        </p:attrNameLst>
                                      </p:cBhvr>
                                      <p:to>
                                        <p:strVal val="visible"/>
                                      </p:to>
                                    </p:set>
                                    <p:animEffect transition="in" filter="randombar(horizontal)">
                                      <p:cBhvr>
                                        <p:cTn id="41" dur="750"/>
                                        <p:tgtEl>
                                          <p:spTgt spid="3">
                                            <p:txEl>
                                              <p:pRg st="7" end="7"/>
                                            </p:txEl>
                                          </p:spTgt>
                                        </p:tgtEl>
                                      </p:cBhvr>
                                    </p:animEffect>
                                  </p:childTnLst>
                                </p:cTn>
                              </p:par>
                            </p:childTnLst>
                          </p:cTn>
                        </p:par>
                        <p:par>
                          <p:cTn id="42" fill="hold">
                            <p:stCondLst>
                              <p:cond delay="6500"/>
                            </p:stCondLst>
                            <p:childTnLst>
                              <p:par>
                                <p:cTn id="43" presetID="14" presetClass="entr" presetSubtype="10" fill="hold" grpId="0" nodeType="afterEffect">
                                  <p:stCondLst>
                                    <p:cond delay="0"/>
                                  </p:stCondLst>
                                  <p:childTnLst>
                                    <p:set>
                                      <p:cBhvr>
                                        <p:cTn id="44" dur="1" fill="hold">
                                          <p:stCondLst>
                                            <p:cond delay="0"/>
                                          </p:stCondLst>
                                        </p:cTn>
                                        <p:tgtEl>
                                          <p:spTgt spid="3">
                                            <p:txEl>
                                              <p:pRg st="8" end="8"/>
                                            </p:txEl>
                                          </p:spTgt>
                                        </p:tgtEl>
                                        <p:attrNameLst>
                                          <p:attrName>style.visibility</p:attrName>
                                        </p:attrNameLst>
                                      </p:cBhvr>
                                      <p:to>
                                        <p:strVal val="visible"/>
                                      </p:to>
                                    </p:set>
                                    <p:animEffect transition="in" filter="randombar(horizontal)">
                                      <p:cBhvr>
                                        <p:cTn id="45" dur="750"/>
                                        <p:tgtEl>
                                          <p:spTgt spid="3">
                                            <p:txEl>
                                              <p:pRg st="8" end="8"/>
                                            </p:txEl>
                                          </p:spTgt>
                                        </p:tgtEl>
                                      </p:cBhvr>
                                    </p:animEffect>
                                  </p:childTnLst>
                                </p:cTn>
                              </p:par>
                            </p:childTnLst>
                          </p:cTn>
                        </p:par>
                        <p:par>
                          <p:cTn id="46" fill="hold">
                            <p:stCondLst>
                              <p:cond delay="7250"/>
                            </p:stCondLst>
                            <p:childTnLst>
                              <p:par>
                                <p:cTn id="47" presetID="14" presetClass="entr" presetSubtype="10" fill="hold" grpId="0" nodeType="afterEffect">
                                  <p:stCondLst>
                                    <p:cond delay="0"/>
                                  </p:stCondLst>
                                  <p:childTnLst>
                                    <p:set>
                                      <p:cBhvr>
                                        <p:cTn id="48" dur="1" fill="hold">
                                          <p:stCondLst>
                                            <p:cond delay="0"/>
                                          </p:stCondLst>
                                        </p:cTn>
                                        <p:tgtEl>
                                          <p:spTgt spid="3">
                                            <p:txEl>
                                              <p:pRg st="9" end="9"/>
                                            </p:txEl>
                                          </p:spTgt>
                                        </p:tgtEl>
                                        <p:attrNameLst>
                                          <p:attrName>style.visibility</p:attrName>
                                        </p:attrNameLst>
                                      </p:cBhvr>
                                      <p:to>
                                        <p:strVal val="visible"/>
                                      </p:to>
                                    </p:set>
                                    <p:animEffect transition="in" filter="randombar(horizontal)">
                                      <p:cBhvr>
                                        <p:cTn id="49" dur="750"/>
                                        <p:tgtEl>
                                          <p:spTgt spid="3">
                                            <p:txEl>
                                              <p:pRg st="9" end="9"/>
                                            </p:txEl>
                                          </p:spTgt>
                                        </p:tgtEl>
                                      </p:cBhvr>
                                    </p:animEffect>
                                  </p:childTnLst>
                                </p:cTn>
                              </p:par>
                            </p:childTnLst>
                          </p:cTn>
                        </p:par>
                        <p:par>
                          <p:cTn id="50" fill="hold">
                            <p:stCondLst>
                              <p:cond delay="8000"/>
                            </p:stCondLst>
                            <p:childTnLst>
                              <p:par>
                                <p:cTn id="51" presetID="14" presetClass="entr" presetSubtype="10" fill="hold" grpId="0" nodeType="afterEffect">
                                  <p:stCondLst>
                                    <p:cond delay="0"/>
                                  </p:stCondLst>
                                  <p:childTnLst>
                                    <p:set>
                                      <p:cBhvr>
                                        <p:cTn id="52" dur="1" fill="hold">
                                          <p:stCondLst>
                                            <p:cond delay="0"/>
                                          </p:stCondLst>
                                        </p:cTn>
                                        <p:tgtEl>
                                          <p:spTgt spid="3">
                                            <p:txEl>
                                              <p:pRg st="10" end="10"/>
                                            </p:txEl>
                                          </p:spTgt>
                                        </p:tgtEl>
                                        <p:attrNameLst>
                                          <p:attrName>style.visibility</p:attrName>
                                        </p:attrNameLst>
                                      </p:cBhvr>
                                      <p:to>
                                        <p:strVal val="visible"/>
                                      </p:to>
                                    </p:set>
                                    <p:animEffect transition="in" filter="randombar(horizontal)">
                                      <p:cBhvr>
                                        <p:cTn id="53" dur="75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D:\Cypress\system-start-finish\vesion 2\doc\master - slav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12675" y="1700808"/>
            <a:ext cx="4762500" cy="455295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611560" y="476672"/>
            <a:ext cx="8208912" cy="1200329"/>
          </a:xfrm>
          <a:prstGeom prst="rect">
            <a:avLst/>
          </a:prstGeom>
          <a:noFill/>
        </p:spPr>
        <p:txBody>
          <a:bodyPr wrap="square" rtlCol="0">
            <a:spAutoFit/>
          </a:bodyPr>
          <a:lstStyle/>
          <a:p>
            <a:r>
              <a:rPr lang="uk-UA" dirty="0" smtClean="0"/>
              <a:t>Для передачі повідомлень було використано схему </a:t>
            </a:r>
            <a:r>
              <a:rPr lang="en-US" dirty="0" smtClean="0"/>
              <a:t>master – slave</a:t>
            </a:r>
            <a:r>
              <a:rPr lang="uk-UA" dirty="0" smtClean="0"/>
              <a:t>. </a:t>
            </a:r>
            <a:r>
              <a:rPr lang="en-US" dirty="0" smtClean="0"/>
              <a:t>Master – </a:t>
            </a:r>
            <a:r>
              <a:rPr lang="uk-UA" dirty="0" smtClean="0"/>
              <a:t>блок «фініш» так як він проводить обрахунок та  збереження результатів. </a:t>
            </a:r>
            <a:r>
              <a:rPr lang="en-US" dirty="0" smtClean="0"/>
              <a:t>Slave – </a:t>
            </a:r>
            <a:r>
              <a:rPr lang="uk-UA" dirty="0" smtClean="0"/>
              <a:t>блок «старт». Додатково перед відправкою повідомлення відбувається кодування циклічним </a:t>
            </a:r>
            <a:r>
              <a:rPr lang="uk-UA" dirty="0" err="1" smtClean="0"/>
              <a:t>чотирьохбайтним</a:t>
            </a:r>
            <a:r>
              <a:rPr lang="uk-UA" dirty="0" smtClean="0"/>
              <a:t> кодом(</a:t>
            </a:r>
            <a:r>
              <a:rPr lang="en-US" dirty="0" smtClean="0"/>
              <a:t>CRC32</a:t>
            </a:r>
            <a:r>
              <a:rPr lang="uk-UA" dirty="0" smtClean="0"/>
              <a:t>)</a:t>
            </a:r>
            <a:r>
              <a:rPr lang="en-US" dirty="0"/>
              <a:t>.</a:t>
            </a:r>
            <a:endParaRPr lang="uk-UA" dirty="0"/>
          </a:p>
        </p:txBody>
      </p:sp>
    </p:spTree>
    <p:extLst>
      <p:ext uri="{BB962C8B-B14F-4D97-AF65-F5344CB8AC3E}">
        <p14:creationId xmlns:p14="http://schemas.microsoft.com/office/powerpoint/2010/main" val="159390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wipe(down)">
                                      <p:cBhvr>
                                        <p:cTn id="7" dur="5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99592" y="441538"/>
            <a:ext cx="7632848" cy="646331"/>
          </a:xfrm>
          <a:prstGeom prst="rect">
            <a:avLst/>
          </a:prstGeom>
          <a:noFill/>
        </p:spPr>
        <p:txBody>
          <a:bodyPr wrap="square" rtlCol="0">
            <a:spAutoFit/>
          </a:bodyPr>
          <a:lstStyle/>
          <a:p>
            <a:r>
              <a:rPr lang="uk-UA" dirty="0" smtClean="0"/>
              <a:t>Для синхронізація внутрішніх годинників блоку «старт» та «фініш» було використано </a:t>
            </a:r>
            <a:r>
              <a:rPr lang="en-US" dirty="0" smtClean="0"/>
              <a:t>NTP </a:t>
            </a:r>
            <a:r>
              <a:rPr lang="uk-UA" dirty="0" smtClean="0"/>
              <a:t>протокол.</a:t>
            </a:r>
            <a:endParaRPr lang="uk-UA" dirty="0"/>
          </a:p>
        </p:txBody>
      </p:sp>
      <p:pic>
        <p:nvPicPr>
          <p:cNvPr id="1026" name="Picture 2" descr="D:\Cypress\system-start-finish\vesion 2\doc\ntp.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7704" y="1267759"/>
            <a:ext cx="4626896" cy="50253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4312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randombar(horizontal)">
                                      <p:cBhvr>
                                        <p:cTn id="7" dur="500"/>
                                        <p:tgtEl>
                                          <p:spTgt spid="2">
                                            <p:txEl>
                                              <p:pRg st="0" end="0"/>
                                            </p:txEl>
                                          </p:spTgt>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1026"/>
                                        </p:tgtEl>
                                        <p:attrNameLst>
                                          <p:attrName>style.visibility</p:attrName>
                                        </p:attrNameLst>
                                      </p:cBhvr>
                                      <p:to>
                                        <p:strVal val="visible"/>
                                      </p:to>
                                    </p:set>
                                    <p:animEffect transition="in" filter="wipe(down)">
                                      <p:cBhvr>
                                        <p:cTn id="11"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Рисунок 1" descr="C:\Users\Petro\Desktop\images\start(1).jpg"/>
          <p:cNvPicPr/>
          <p:nvPr/>
        </p:nvPicPr>
        <p:blipFill>
          <a:blip r:embed="rId2">
            <a:extLst>
              <a:ext uri="{28A0092B-C50C-407E-A947-70E740481C1C}">
                <a14:useLocalDpi xmlns:a14="http://schemas.microsoft.com/office/drawing/2010/main" val="0"/>
              </a:ext>
            </a:extLst>
          </a:blip>
          <a:srcRect/>
          <a:stretch>
            <a:fillRect/>
          </a:stretch>
        </p:blipFill>
        <p:spPr bwMode="auto">
          <a:xfrm>
            <a:off x="3432177" y="3068960"/>
            <a:ext cx="5711825" cy="1187451"/>
          </a:xfrm>
          <a:prstGeom prst="rect">
            <a:avLst/>
          </a:prstGeom>
          <a:noFill/>
          <a:ln>
            <a:noFill/>
          </a:ln>
        </p:spPr>
      </p:pic>
      <p:pic>
        <p:nvPicPr>
          <p:cNvPr id="3" name="Рисунок 2" descr="C:\Users\Petro\Desktop\images\finish.jpg"/>
          <p:cNvPicPr/>
          <p:nvPr/>
        </p:nvPicPr>
        <p:blipFill>
          <a:blip r:embed="rId3">
            <a:extLst>
              <a:ext uri="{28A0092B-C50C-407E-A947-70E740481C1C}">
                <a14:useLocalDpi xmlns:a14="http://schemas.microsoft.com/office/drawing/2010/main" val="0"/>
              </a:ext>
            </a:extLst>
          </a:blip>
          <a:srcRect/>
          <a:stretch>
            <a:fillRect/>
          </a:stretch>
        </p:blipFill>
        <p:spPr bwMode="auto">
          <a:xfrm>
            <a:off x="2" y="4985876"/>
            <a:ext cx="5711825" cy="1899920"/>
          </a:xfrm>
          <a:prstGeom prst="rect">
            <a:avLst/>
          </a:prstGeom>
          <a:noFill/>
          <a:ln>
            <a:noFill/>
          </a:ln>
        </p:spPr>
      </p:pic>
      <p:sp>
        <p:nvSpPr>
          <p:cNvPr id="4" name="Заголовок 1"/>
          <p:cNvSpPr txBox="1">
            <a:spLocks/>
          </p:cNvSpPr>
          <p:nvPr/>
        </p:nvSpPr>
        <p:spPr>
          <a:xfrm>
            <a:off x="1547664" y="260648"/>
            <a:ext cx="5966666" cy="1599043"/>
          </a:xfrm>
          <a:prstGeom prst="rect">
            <a:avLst/>
          </a:prstGeom>
        </p:spPr>
        <p:txBody>
          <a:bodyPr/>
          <a:lstStyle>
            <a:lvl1pPr marL="320040" indent="-320040" algn="r" defTabSz="914400" rtl="0" eaLnBrk="1" latinLnBrk="0" hangingPunct="1">
              <a:spcBef>
                <a:spcPct val="0"/>
              </a:spcBef>
              <a:buClr>
                <a:schemeClr val="accent6">
                  <a:lumMod val="75000"/>
                </a:schemeClr>
              </a:buClr>
              <a:buSzPct val="128000"/>
              <a:buFont typeface="Georgia" pitchFamily="18" charset="0"/>
              <a:buChar char="*"/>
              <a:defRPr sz="4600" b="1" i="0" kern="1200">
                <a:gradFill>
                  <a:gsLst>
                    <a:gs pos="0">
                      <a:schemeClr val="tx1"/>
                    </a:gs>
                    <a:gs pos="40000">
                      <a:schemeClr val="tx1">
                        <a:lumMod val="75000"/>
                        <a:lumOff val="25000"/>
                      </a:schemeClr>
                    </a:gs>
                    <a:gs pos="100000">
                      <a:schemeClr val="tx2">
                        <a:alpha val="65000"/>
                      </a:schemeClr>
                    </a:gs>
                  </a:gsLst>
                  <a:lin ang="5400000" scaled="0"/>
                </a:gradFill>
                <a:effectLst>
                  <a:reflection blurRad="6350" stA="55000" endA="300" endPos="45500" dir="5400000" sy="-100000" algn="bl" rotWithShape="0"/>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indent="0" algn="ctr">
              <a:buFont typeface="Georgia" pitchFamily="18" charset="0"/>
              <a:buNone/>
            </a:pPr>
            <a:r>
              <a:rPr lang="uk-UA" dirty="0" smtClean="0">
                <a:effectLst/>
              </a:rPr>
              <a:t>Індикація на дисплеї</a:t>
            </a:r>
            <a:endParaRPr lang="uk-UA" dirty="0">
              <a:effectLst/>
            </a:endParaRPr>
          </a:p>
        </p:txBody>
      </p:sp>
      <p:sp>
        <p:nvSpPr>
          <p:cNvPr id="5" name="TextBox 4"/>
          <p:cNvSpPr txBox="1"/>
          <p:nvPr/>
        </p:nvSpPr>
        <p:spPr>
          <a:xfrm>
            <a:off x="297509" y="3478019"/>
            <a:ext cx="2618309" cy="369332"/>
          </a:xfrm>
          <a:prstGeom prst="rect">
            <a:avLst/>
          </a:prstGeom>
          <a:noFill/>
        </p:spPr>
        <p:txBody>
          <a:bodyPr wrap="square" rtlCol="0">
            <a:spAutoFit/>
          </a:bodyPr>
          <a:lstStyle/>
          <a:p>
            <a:r>
              <a:rPr lang="uk-UA" dirty="0" smtClean="0"/>
              <a:t>Дисплей на старті</a:t>
            </a:r>
            <a:endParaRPr lang="uk-UA" dirty="0"/>
          </a:p>
        </p:txBody>
      </p:sp>
      <p:sp>
        <p:nvSpPr>
          <p:cNvPr id="6" name="TextBox 5"/>
          <p:cNvSpPr txBox="1"/>
          <p:nvPr/>
        </p:nvSpPr>
        <p:spPr>
          <a:xfrm>
            <a:off x="6252121" y="5751171"/>
            <a:ext cx="2618309" cy="369332"/>
          </a:xfrm>
          <a:prstGeom prst="rect">
            <a:avLst/>
          </a:prstGeom>
          <a:noFill/>
        </p:spPr>
        <p:txBody>
          <a:bodyPr wrap="square" rtlCol="0">
            <a:spAutoFit/>
          </a:bodyPr>
          <a:lstStyle/>
          <a:p>
            <a:r>
              <a:rPr lang="uk-UA" dirty="0" smtClean="0"/>
              <a:t>Дисплей на фініші</a:t>
            </a:r>
            <a:endParaRPr lang="uk-UA" dirty="0"/>
          </a:p>
        </p:txBody>
      </p:sp>
      <p:sp>
        <p:nvSpPr>
          <p:cNvPr id="8" name="TextBox 7"/>
          <p:cNvSpPr txBox="1"/>
          <p:nvPr/>
        </p:nvSpPr>
        <p:spPr>
          <a:xfrm>
            <a:off x="297507" y="2276872"/>
            <a:ext cx="8546158" cy="369332"/>
          </a:xfrm>
          <a:prstGeom prst="rect">
            <a:avLst/>
          </a:prstGeom>
          <a:noFill/>
        </p:spPr>
        <p:txBody>
          <a:bodyPr wrap="square" rtlCol="0">
            <a:spAutoFit/>
          </a:bodyPr>
          <a:lstStyle/>
          <a:p>
            <a:r>
              <a:rPr lang="uk-UA" dirty="0" smtClean="0"/>
              <a:t>Дисплей не є обов’язковим, і може бути виключеним із комплектації</a:t>
            </a:r>
            <a:endParaRPr lang="uk-UA" dirty="0"/>
          </a:p>
        </p:txBody>
      </p:sp>
    </p:spTree>
    <p:extLst>
      <p:ext uri="{BB962C8B-B14F-4D97-AF65-F5344CB8AC3E}">
        <p14:creationId xmlns:p14="http://schemas.microsoft.com/office/powerpoint/2010/main" val="3462281722"/>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randombar(horizontal)">
                                      <p:cBhvr>
                                        <p:cTn id="7" dur="500"/>
                                        <p:tgtEl>
                                          <p:spTgt spid="8"/>
                                        </p:tgtEl>
                                      </p:cBhvr>
                                    </p:animEffect>
                                  </p:childTnLst>
                                </p:cTn>
                              </p:par>
                            </p:childTnLst>
                          </p:cTn>
                        </p:par>
                        <p:par>
                          <p:cTn id="8" fill="hold">
                            <p:stCondLst>
                              <p:cond delay="500"/>
                            </p:stCondLst>
                            <p:childTnLst>
                              <p:par>
                                <p:cTn id="9" presetID="16" presetClass="entr" presetSubtype="21"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barn(inVertical)">
                                      <p:cBhvr>
                                        <p:cTn id="11" dur="500"/>
                                        <p:tgtEl>
                                          <p:spTgt spid="2"/>
                                        </p:tgtEl>
                                      </p:cBhvr>
                                    </p:animEffect>
                                  </p:childTnLst>
                                </p:cTn>
                              </p:par>
                            </p:childTnLst>
                          </p:cTn>
                        </p:par>
                        <p:par>
                          <p:cTn id="12" fill="hold">
                            <p:stCondLst>
                              <p:cond delay="1000"/>
                            </p:stCondLst>
                            <p:childTnLst>
                              <p:par>
                                <p:cTn id="13" presetID="16" presetClass="entr" presetSubtype="21"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barn(inVertical)">
                                      <p:cBhvr>
                                        <p:cTn id="15" dur="500"/>
                                        <p:tgtEl>
                                          <p:spTgt spid="5"/>
                                        </p:tgtEl>
                                      </p:cBhvr>
                                    </p:animEffect>
                                  </p:childTnLst>
                                </p:cTn>
                              </p:par>
                            </p:childTnLst>
                          </p:cTn>
                        </p:par>
                        <p:par>
                          <p:cTn id="16" fill="hold">
                            <p:stCondLst>
                              <p:cond delay="1500"/>
                            </p:stCondLst>
                            <p:childTnLst>
                              <p:par>
                                <p:cTn id="17" presetID="16" presetClass="entr" presetSubtype="21" fill="hold" grpId="0"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barn(inVertical)">
                                      <p:cBhvr>
                                        <p:cTn id="19" dur="500"/>
                                        <p:tgtEl>
                                          <p:spTgt spid="6"/>
                                        </p:tgtEl>
                                      </p:cBhvr>
                                    </p:animEffect>
                                  </p:childTnLst>
                                </p:cTn>
                              </p:par>
                            </p:childTnLst>
                          </p:cTn>
                        </p:par>
                        <p:par>
                          <p:cTn id="20" fill="hold">
                            <p:stCondLst>
                              <p:cond delay="2000"/>
                            </p:stCondLst>
                            <p:childTnLst>
                              <p:par>
                                <p:cTn id="21" presetID="16" presetClass="entr" presetSubtype="21" fill="hold" nodeType="after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barn(inVertical)">
                                      <p:cBhvr>
                                        <p:cTn id="2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txBox="1">
            <a:spLocks/>
          </p:cNvSpPr>
          <p:nvPr/>
        </p:nvSpPr>
        <p:spPr>
          <a:xfrm>
            <a:off x="1547664" y="260648"/>
            <a:ext cx="5966666" cy="1599043"/>
          </a:xfrm>
          <a:prstGeom prst="rect">
            <a:avLst/>
          </a:prstGeom>
        </p:spPr>
        <p:txBody>
          <a:bodyPr/>
          <a:lstStyle>
            <a:lvl1pPr marL="320040" indent="-320040" algn="r" defTabSz="914400" rtl="0" eaLnBrk="1" latinLnBrk="0" hangingPunct="1">
              <a:spcBef>
                <a:spcPct val="0"/>
              </a:spcBef>
              <a:buClr>
                <a:schemeClr val="accent6">
                  <a:lumMod val="75000"/>
                </a:schemeClr>
              </a:buClr>
              <a:buSzPct val="128000"/>
              <a:buFont typeface="Georgia" pitchFamily="18" charset="0"/>
              <a:buChar char="*"/>
              <a:defRPr sz="4600" b="1" i="0" kern="1200">
                <a:gradFill>
                  <a:gsLst>
                    <a:gs pos="0">
                      <a:schemeClr val="tx1"/>
                    </a:gs>
                    <a:gs pos="40000">
                      <a:schemeClr val="tx1">
                        <a:lumMod val="75000"/>
                        <a:lumOff val="25000"/>
                      </a:schemeClr>
                    </a:gs>
                    <a:gs pos="100000">
                      <a:schemeClr val="tx2">
                        <a:alpha val="65000"/>
                      </a:schemeClr>
                    </a:gs>
                  </a:gsLst>
                  <a:lin ang="5400000" scaled="0"/>
                </a:gradFill>
                <a:effectLst>
                  <a:reflection blurRad="6350" stA="55000" endA="300" endPos="45500" dir="5400000" sy="-100000" algn="bl" rotWithShape="0"/>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indent="0" algn="ctr">
              <a:buFont typeface="Georgia" pitchFamily="18" charset="0"/>
              <a:buNone/>
            </a:pPr>
            <a:r>
              <a:rPr lang="uk-UA" dirty="0" smtClean="0">
                <a:effectLst/>
              </a:rPr>
              <a:t>Дозвіл/заборона старту лижника</a:t>
            </a:r>
            <a:endParaRPr lang="uk-UA" dirty="0">
              <a:effectLst/>
            </a:endParaRPr>
          </a:p>
        </p:txBody>
      </p:sp>
      <p:graphicFrame>
        <p:nvGraphicFramePr>
          <p:cNvPr id="4" name="Таблиця 3"/>
          <p:cNvGraphicFramePr>
            <a:graphicFrameLocks noGrp="1"/>
          </p:cNvGraphicFramePr>
          <p:nvPr>
            <p:extLst>
              <p:ext uri="{D42A27DB-BD31-4B8C-83A1-F6EECF244321}">
                <p14:modId xmlns:p14="http://schemas.microsoft.com/office/powerpoint/2010/main" val="3812914129"/>
              </p:ext>
            </p:extLst>
          </p:nvPr>
        </p:nvGraphicFramePr>
        <p:xfrm>
          <a:off x="1259979" y="3284984"/>
          <a:ext cx="6257925" cy="2026920"/>
        </p:xfrm>
        <a:graphic>
          <a:graphicData uri="http://schemas.openxmlformats.org/drawingml/2006/table">
            <a:tbl>
              <a:tblPr firstRow="1" firstCol="1" bandRow="1">
                <a:tableStyleId>{69CF1AB2-1976-4502-BF36-3FF5EA218861}</a:tableStyleId>
              </a:tblPr>
              <a:tblGrid>
                <a:gridCol w="1598930"/>
                <a:gridCol w="4658995"/>
              </a:tblGrid>
              <a:tr h="568960">
                <a:tc>
                  <a:txBody>
                    <a:bodyPr/>
                    <a:lstStyle/>
                    <a:p>
                      <a:pPr algn="ctr">
                        <a:spcAft>
                          <a:spcPts val="0"/>
                        </a:spcAft>
                      </a:pPr>
                      <a:r>
                        <a:rPr lang="uk-UA" sz="1900" dirty="0">
                          <a:effectLst/>
                        </a:rPr>
                        <a:t>не світиться</a:t>
                      </a:r>
                      <a:endParaRPr lang="uk-UA" sz="1900" dirty="0">
                        <a:effectLst/>
                        <a:latin typeface="Times New Roman"/>
                      </a:endParaRPr>
                    </a:p>
                  </a:txBody>
                  <a:tcPr marL="68580" marR="68580" marT="0" marB="0"/>
                </a:tc>
                <a:tc>
                  <a:txBody>
                    <a:bodyPr/>
                    <a:lstStyle/>
                    <a:p>
                      <a:pPr algn="ctr">
                        <a:spcAft>
                          <a:spcPts val="0"/>
                        </a:spcAft>
                      </a:pPr>
                      <a:r>
                        <a:rPr lang="uk-UA" sz="1900" b="0" dirty="0">
                          <a:effectLst/>
                        </a:rPr>
                        <a:t>система в режимі очікування (старт/фініш заборонений)</a:t>
                      </a:r>
                      <a:endParaRPr lang="uk-UA" sz="1900" b="0" dirty="0">
                        <a:effectLst/>
                        <a:latin typeface="Times New Roman"/>
                      </a:endParaRPr>
                    </a:p>
                  </a:txBody>
                  <a:tcPr marL="68580" marR="68580" marT="0" marB="0"/>
                </a:tc>
              </a:tr>
              <a:tr h="284480">
                <a:tc>
                  <a:txBody>
                    <a:bodyPr/>
                    <a:lstStyle/>
                    <a:p>
                      <a:pPr algn="ctr">
                        <a:spcAft>
                          <a:spcPts val="0"/>
                        </a:spcAft>
                      </a:pPr>
                      <a:r>
                        <a:rPr lang="uk-UA" sz="1900">
                          <a:effectLst/>
                        </a:rPr>
                        <a:t>часто мигає</a:t>
                      </a:r>
                      <a:endParaRPr lang="uk-UA" sz="1900">
                        <a:effectLst/>
                        <a:latin typeface="Times New Roman"/>
                      </a:endParaRPr>
                    </a:p>
                  </a:txBody>
                  <a:tcPr marL="68580" marR="68580" marT="0" marB="0"/>
                </a:tc>
                <a:tc>
                  <a:txBody>
                    <a:bodyPr/>
                    <a:lstStyle/>
                    <a:p>
                      <a:pPr algn="ctr">
                        <a:spcAft>
                          <a:spcPts val="0"/>
                        </a:spcAft>
                      </a:pPr>
                      <a:r>
                        <a:rPr lang="uk-UA" sz="1900">
                          <a:effectLst/>
                        </a:rPr>
                        <a:t>ініціалізація (старт/фініш заборонений)</a:t>
                      </a:r>
                      <a:endParaRPr lang="uk-UA" sz="1900">
                        <a:effectLst/>
                        <a:latin typeface="Times New Roman"/>
                      </a:endParaRPr>
                    </a:p>
                  </a:txBody>
                  <a:tcPr marL="68580" marR="68580" marT="0" marB="0"/>
                </a:tc>
              </a:tr>
              <a:tr h="284480">
                <a:tc>
                  <a:txBody>
                    <a:bodyPr/>
                    <a:lstStyle/>
                    <a:p>
                      <a:pPr algn="ctr">
                        <a:spcAft>
                          <a:spcPts val="0"/>
                        </a:spcAft>
                      </a:pPr>
                      <a:r>
                        <a:rPr lang="uk-UA" sz="1900">
                          <a:effectLst/>
                        </a:rPr>
                        <a:t>мигає</a:t>
                      </a:r>
                      <a:endParaRPr lang="uk-UA" sz="1900">
                        <a:effectLst/>
                        <a:latin typeface="Times New Roman"/>
                      </a:endParaRPr>
                    </a:p>
                  </a:txBody>
                  <a:tcPr marL="68580" marR="68580" marT="0" marB="0"/>
                </a:tc>
                <a:tc>
                  <a:txBody>
                    <a:bodyPr/>
                    <a:lstStyle/>
                    <a:p>
                      <a:pPr algn="ctr">
                        <a:spcAft>
                          <a:spcPts val="0"/>
                        </a:spcAft>
                      </a:pPr>
                      <a:r>
                        <a:rPr lang="uk-UA" sz="1900" dirty="0">
                          <a:effectLst/>
                        </a:rPr>
                        <a:t>помилка (старт/фініш заборонений)</a:t>
                      </a:r>
                      <a:endParaRPr lang="uk-UA" sz="1900" dirty="0">
                        <a:effectLst/>
                        <a:latin typeface="Times New Roman"/>
                      </a:endParaRPr>
                    </a:p>
                  </a:txBody>
                  <a:tcPr marL="68580" marR="68580" marT="0" marB="0"/>
                </a:tc>
              </a:tr>
              <a:tr h="822960">
                <a:tc>
                  <a:txBody>
                    <a:bodyPr/>
                    <a:lstStyle/>
                    <a:p>
                      <a:pPr algn="ctr">
                        <a:spcAft>
                          <a:spcPts val="0"/>
                        </a:spcAft>
                      </a:pPr>
                      <a:r>
                        <a:rPr lang="uk-UA" sz="1900">
                          <a:effectLst/>
                        </a:rPr>
                        <a:t>світиться</a:t>
                      </a:r>
                      <a:endParaRPr lang="uk-UA" sz="1900">
                        <a:effectLst/>
                        <a:latin typeface="Times New Roman"/>
                      </a:endParaRPr>
                    </a:p>
                  </a:txBody>
                  <a:tcPr marL="68580" marR="68580" marT="0" marB="0"/>
                </a:tc>
                <a:tc>
                  <a:txBody>
                    <a:bodyPr/>
                    <a:lstStyle/>
                    <a:p>
                      <a:pPr algn="ctr">
                        <a:spcAft>
                          <a:spcPts val="0"/>
                        </a:spcAft>
                      </a:pPr>
                      <a:r>
                        <a:rPr lang="uk-UA" sz="1900" dirty="0">
                          <a:effectLst/>
                        </a:rPr>
                        <a:t>система готова до старту / фінішу лижника</a:t>
                      </a:r>
                    </a:p>
                    <a:p>
                      <a:pPr algn="ctr">
                        <a:spcAft>
                          <a:spcPts val="0"/>
                        </a:spcAft>
                      </a:pPr>
                      <a:r>
                        <a:rPr lang="uk-UA" sz="1900" dirty="0">
                          <a:effectLst/>
                        </a:rPr>
                        <a:t>(старт/фініш дозволений)</a:t>
                      </a:r>
                      <a:endParaRPr lang="uk-UA" sz="1900" dirty="0">
                        <a:effectLst/>
                        <a:latin typeface="Times New Roman"/>
                      </a:endParaRPr>
                    </a:p>
                  </a:txBody>
                  <a:tcPr marL="68580" marR="68580" marT="0" marB="0"/>
                </a:tc>
              </a:tr>
            </a:tbl>
          </a:graphicData>
        </a:graphic>
      </p:graphicFrame>
      <p:sp>
        <p:nvSpPr>
          <p:cNvPr id="5" name="TextBox 4"/>
          <p:cNvSpPr txBox="1"/>
          <p:nvPr/>
        </p:nvSpPr>
        <p:spPr>
          <a:xfrm>
            <a:off x="1187624" y="1985066"/>
            <a:ext cx="6326706" cy="1015663"/>
          </a:xfrm>
          <a:prstGeom prst="rect">
            <a:avLst/>
          </a:prstGeom>
          <a:noFill/>
        </p:spPr>
        <p:txBody>
          <a:bodyPr wrap="square" rtlCol="0">
            <a:spAutoFit/>
          </a:bodyPr>
          <a:lstStyle/>
          <a:p>
            <a:r>
              <a:rPr lang="uk-UA" sz="2000" dirty="0" smtClean="0"/>
              <a:t>Дозвіл заборона старту лижника відбувається за допомогою </a:t>
            </a:r>
            <a:r>
              <a:rPr lang="uk-UA" sz="2000" dirty="0" err="1" smtClean="0"/>
              <a:t>світлодіода</a:t>
            </a:r>
            <a:r>
              <a:rPr lang="uk-UA" sz="2000" dirty="0" smtClean="0"/>
              <a:t>. </a:t>
            </a:r>
          </a:p>
          <a:p>
            <a:r>
              <a:rPr lang="uk-UA" sz="2000" dirty="0" smtClean="0"/>
              <a:t>Режими </a:t>
            </a:r>
            <a:r>
              <a:rPr lang="uk-UA" sz="2000" dirty="0" err="1" smtClean="0"/>
              <a:t>світлодіодної</a:t>
            </a:r>
            <a:r>
              <a:rPr lang="uk-UA" sz="2000" dirty="0" smtClean="0"/>
              <a:t> індикації:</a:t>
            </a:r>
            <a:endParaRPr lang="uk-UA" sz="2000" dirty="0"/>
          </a:p>
        </p:txBody>
      </p:sp>
      <p:sp>
        <p:nvSpPr>
          <p:cNvPr id="3" name="TextBox 2"/>
          <p:cNvSpPr txBox="1"/>
          <p:nvPr/>
        </p:nvSpPr>
        <p:spPr>
          <a:xfrm>
            <a:off x="1043608" y="5445224"/>
            <a:ext cx="7956376" cy="1200329"/>
          </a:xfrm>
          <a:prstGeom prst="rect">
            <a:avLst/>
          </a:prstGeom>
          <a:noFill/>
        </p:spPr>
        <p:txBody>
          <a:bodyPr wrap="square" rtlCol="0">
            <a:spAutoFit/>
          </a:bodyPr>
          <a:lstStyle/>
          <a:p>
            <a:pPr algn="ctr"/>
            <a:r>
              <a:rPr lang="uk-UA" dirty="0" smtClean="0"/>
              <a:t>При зникнення зв’язку з </a:t>
            </a:r>
            <a:r>
              <a:rPr lang="uk-UA" dirty="0" err="1" smtClean="0"/>
              <a:t>фінішом</a:t>
            </a:r>
            <a:r>
              <a:rPr lang="uk-UA" dirty="0" smtClean="0"/>
              <a:t>, досягнення максимальної кількості</a:t>
            </a:r>
          </a:p>
          <a:p>
            <a:pPr algn="ctr"/>
            <a:r>
              <a:rPr lang="uk-UA" dirty="0" smtClean="0"/>
              <a:t>Лижників на трасі, заповнення буферу результатів лижників(при вийманні </a:t>
            </a:r>
            <a:r>
              <a:rPr lang="en-US" dirty="0" smtClean="0"/>
              <a:t>SD</a:t>
            </a:r>
            <a:r>
              <a:rPr lang="uk-UA" dirty="0" smtClean="0"/>
              <a:t> карти пам’яті) відбудеться заборона старту наступного лижника.</a:t>
            </a:r>
            <a:endParaRPr lang="uk-UA" dirty="0"/>
          </a:p>
        </p:txBody>
      </p:sp>
    </p:spTree>
    <p:extLst>
      <p:ext uri="{BB962C8B-B14F-4D97-AF65-F5344CB8AC3E}">
        <p14:creationId xmlns:p14="http://schemas.microsoft.com/office/powerpoint/2010/main" val="1742260220"/>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par>
                          <p:cTn id="8" fill="hold">
                            <p:stCondLst>
                              <p:cond delay="500"/>
                            </p:stCondLst>
                            <p:childTnLst>
                              <p:par>
                                <p:cTn id="9" presetID="6" presetClass="entr" presetSubtype="16"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circle(in)">
                                      <p:cBhvr>
                                        <p:cTn id="11" dur="2000"/>
                                        <p:tgtEl>
                                          <p:spTgt spid="4"/>
                                        </p:tgtEl>
                                      </p:cBhvr>
                                    </p:animEffect>
                                  </p:childTnLst>
                                </p:cTn>
                              </p:par>
                            </p:childTnLst>
                          </p:cTn>
                        </p:par>
                        <p:par>
                          <p:cTn id="12" fill="hold">
                            <p:stCondLst>
                              <p:cond delay="2500"/>
                            </p:stCondLst>
                            <p:childTnLst>
                              <p:par>
                                <p:cTn id="13" presetID="14" presetClass="entr" presetSubtype="10" fill="hold" grpId="0"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randombar(horizontal)">
                                      <p:cBhvr>
                                        <p:cTn id="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Місце для тексту 1"/>
          <p:cNvSpPr>
            <a:spLocks noGrp="1"/>
          </p:cNvSpPr>
          <p:nvPr>
            <p:ph type="body" idx="1"/>
          </p:nvPr>
        </p:nvSpPr>
        <p:spPr>
          <a:xfrm>
            <a:off x="1034480" y="1124744"/>
            <a:ext cx="3346704" cy="639763"/>
          </a:xfrm>
        </p:spPr>
        <p:txBody>
          <a:bodyPr/>
          <a:lstStyle/>
          <a:p>
            <a:r>
              <a:rPr lang="uk-UA" dirty="0" smtClean="0"/>
              <a:t>Петро Жук</a:t>
            </a:r>
            <a:endParaRPr lang="uk-UA" dirty="0"/>
          </a:p>
        </p:txBody>
      </p:sp>
      <p:sp>
        <p:nvSpPr>
          <p:cNvPr id="4" name="Місце для тексту 3"/>
          <p:cNvSpPr>
            <a:spLocks noGrp="1"/>
          </p:cNvSpPr>
          <p:nvPr>
            <p:ph type="body" sz="quarter" idx="3"/>
          </p:nvPr>
        </p:nvSpPr>
        <p:spPr>
          <a:xfrm>
            <a:off x="4727624" y="1052736"/>
            <a:ext cx="3346704" cy="639763"/>
          </a:xfrm>
        </p:spPr>
        <p:txBody>
          <a:bodyPr/>
          <a:lstStyle/>
          <a:p>
            <a:r>
              <a:rPr lang="uk-UA" dirty="0" smtClean="0"/>
              <a:t>Андрій Ткачов</a:t>
            </a:r>
            <a:endParaRPr lang="uk-UA" dirty="0"/>
          </a:p>
        </p:txBody>
      </p:sp>
      <p:sp>
        <p:nvSpPr>
          <p:cNvPr id="13" name="Заголовок 1"/>
          <p:cNvSpPr>
            <a:spLocks noGrp="1"/>
          </p:cNvSpPr>
          <p:nvPr>
            <p:ph type="title"/>
          </p:nvPr>
        </p:nvSpPr>
        <p:spPr>
          <a:xfrm>
            <a:off x="323528" y="260648"/>
            <a:ext cx="8424936" cy="936104"/>
          </a:xfrm>
        </p:spPr>
        <p:txBody>
          <a:bodyPr/>
          <a:lstStyle/>
          <a:p>
            <a:pPr marL="0" indent="0" algn="ctr">
              <a:buNone/>
            </a:pPr>
            <a:r>
              <a:rPr lang="uk-UA" sz="4000" dirty="0" smtClean="0">
                <a:effectLst/>
              </a:rPr>
              <a:t>Розробники</a:t>
            </a:r>
            <a:r>
              <a:rPr lang="uk-UA" sz="4000" dirty="0" smtClean="0"/>
              <a:t> :</a:t>
            </a:r>
            <a:endParaRPr lang="uk-UA" sz="4000" dirty="0"/>
          </a:p>
        </p:txBody>
      </p:sp>
      <p:sp>
        <p:nvSpPr>
          <p:cNvPr id="11" name="Місце для тексту 1"/>
          <p:cNvSpPr txBox="1">
            <a:spLocks/>
          </p:cNvSpPr>
          <p:nvPr/>
        </p:nvSpPr>
        <p:spPr>
          <a:xfrm>
            <a:off x="1043608" y="4941168"/>
            <a:ext cx="3346704" cy="990301"/>
          </a:xfrm>
          <a:prstGeom prst="rect">
            <a:avLst/>
          </a:prstGeom>
        </p:spPr>
        <p:txBody>
          <a:bodyPr vert="horz" lIns="91440" tIns="45720" rIns="91440" bIns="45720" rtlCol="0" anchor="b">
            <a:noAutofit/>
          </a:bodyPr>
          <a:lstStyle>
            <a:lvl1pPr marL="0" indent="0" algn="ctr" defTabSz="914400" rtl="0" eaLnBrk="1" latinLnBrk="0" hangingPunct="1">
              <a:spcBef>
                <a:spcPct val="20000"/>
              </a:spcBef>
              <a:spcAft>
                <a:spcPts val="300"/>
              </a:spcAft>
              <a:buClr>
                <a:schemeClr val="accent6">
                  <a:lumMod val="75000"/>
                </a:schemeClr>
              </a:buClr>
              <a:buSzPct val="130000"/>
              <a:buFont typeface="Georgia" pitchFamily="18" charset="0"/>
              <a:buNone/>
              <a:defRPr lang="en-US" sz="2400" b="1" i="0" kern="1200" dirty="0" smtClean="0">
                <a:gradFill>
                  <a:gsLst>
                    <a:gs pos="0">
                      <a:schemeClr val="tx1"/>
                    </a:gs>
                    <a:gs pos="40000">
                      <a:schemeClr val="tx1">
                        <a:lumMod val="75000"/>
                        <a:lumOff val="25000"/>
                      </a:schemeClr>
                    </a:gs>
                    <a:gs pos="100000">
                      <a:schemeClr val="tx2">
                        <a:alpha val="65000"/>
                      </a:schemeClr>
                    </a:gs>
                  </a:gsLst>
                  <a:lin ang="5400000" scaled="0"/>
                </a:gradFill>
                <a:effectLst/>
                <a:latin typeface="+mj-lt"/>
                <a:ea typeface="+mj-ea"/>
                <a:cs typeface="+mj-cs"/>
              </a:defRPr>
            </a:lvl1pPr>
            <a:lvl2pPr marL="457200" indent="0" algn="l" defTabSz="914400" rtl="0" eaLnBrk="1" latinLnBrk="0" hangingPunct="1">
              <a:spcBef>
                <a:spcPct val="20000"/>
              </a:spcBef>
              <a:spcAft>
                <a:spcPts val="300"/>
              </a:spcAft>
              <a:buClr>
                <a:schemeClr val="accent6">
                  <a:lumMod val="75000"/>
                </a:schemeClr>
              </a:buClr>
              <a:buSzPct val="130000"/>
              <a:buFont typeface="Georgia" pitchFamily="18" charset="0"/>
              <a:buNone/>
              <a:defRPr sz="2000" b="1" kern="1200">
                <a:solidFill>
                  <a:schemeClr val="tx1">
                    <a:lumMod val="75000"/>
                    <a:lumOff val="25000"/>
                  </a:schemeClr>
                </a:solidFill>
                <a:latin typeface="+mn-lt"/>
                <a:ea typeface="+mn-ea"/>
                <a:cs typeface="+mn-cs"/>
              </a:defRPr>
            </a:lvl2pPr>
            <a:lvl3pPr marL="914400" indent="0" algn="l" defTabSz="914400" rtl="0" eaLnBrk="1" latinLnBrk="0" hangingPunct="1">
              <a:spcBef>
                <a:spcPct val="20000"/>
              </a:spcBef>
              <a:spcAft>
                <a:spcPts val="300"/>
              </a:spcAft>
              <a:buClr>
                <a:schemeClr val="accent6">
                  <a:lumMod val="75000"/>
                </a:schemeClr>
              </a:buClr>
              <a:buSzPct val="130000"/>
              <a:buFont typeface="Georgia" pitchFamily="18" charset="0"/>
              <a:buNone/>
              <a:defRPr sz="1800" b="1" kern="1200">
                <a:solidFill>
                  <a:schemeClr val="tx1">
                    <a:lumMod val="75000"/>
                    <a:lumOff val="25000"/>
                  </a:schemeClr>
                </a:solidFill>
                <a:latin typeface="+mn-lt"/>
                <a:ea typeface="+mn-ea"/>
                <a:cs typeface="+mn-cs"/>
              </a:defRPr>
            </a:lvl3pPr>
            <a:lvl4pPr marL="1371600" indent="0" algn="l" defTabSz="914400" rtl="0" eaLnBrk="1" latinLnBrk="0" hangingPunct="1">
              <a:spcBef>
                <a:spcPct val="20000"/>
              </a:spcBef>
              <a:spcAft>
                <a:spcPts val="300"/>
              </a:spcAft>
              <a:buClr>
                <a:schemeClr val="accent6">
                  <a:lumMod val="75000"/>
                </a:schemeClr>
              </a:buClr>
              <a:buSzPct val="130000"/>
              <a:buFont typeface="Georgia" pitchFamily="18" charset="0"/>
              <a:buNone/>
              <a:defRPr sz="1600" b="1" kern="1200">
                <a:solidFill>
                  <a:schemeClr val="tx1">
                    <a:lumMod val="75000"/>
                    <a:lumOff val="25000"/>
                  </a:schemeClr>
                </a:solidFill>
                <a:latin typeface="+mn-lt"/>
                <a:ea typeface="+mn-ea"/>
                <a:cs typeface="+mn-cs"/>
              </a:defRPr>
            </a:lvl4pPr>
            <a:lvl5pPr marL="1828800" indent="0" algn="l" defTabSz="914400" rtl="0" eaLnBrk="1" latinLnBrk="0" hangingPunct="1">
              <a:spcBef>
                <a:spcPct val="20000"/>
              </a:spcBef>
              <a:spcAft>
                <a:spcPts val="300"/>
              </a:spcAft>
              <a:buClr>
                <a:schemeClr val="accent6">
                  <a:lumMod val="75000"/>
                </a:schemeClr>
              </a:buClr>
              <a:buSzPct val="130000"/>
              <a:buFont typeface="Georgia" pitchFamily="18" charset="0"/>
              <a:buNone/>
              <a:defRPr sz="1600" b="1" kern="1200">
                <a:solidFill>
                  <a:schemeClr val="tx1">
                    <a:lumMod val="75000"/>
                    <a:lumOff val="25000"/>
                  </a:schemeClr>
                </a:solidFill>
                <a:latin typeface="+mn-lt"/>
                <a:ea typeface="+mn-ea"/>
                <a:cs typeface="+mn-cs"/>
              </a:defRPr>
            </a:lvl5pPr>
            <a:lvl6pPr marL="2286000" indent="0" algn="l" defTabSz="914400" rtl="0" eaLnBrk="1" latinLnBrk="0" hangingPunct="1">
              <a:spcBef>
                <a:spcPct val="20000"/>
              </a:spcBef>
              <a:spcAft>
                <a:spcPts val="300"/>
              </a:spcAft>
              <a:buClr>
                <a:schemeClr val="accent6">
                  <a:lumMod val="75000"/>
                </a:schemeClr>
              </a:buClr>
              <a:buSzPct val="130000"/>
              <a:buFont typeface="Georgia" pitchFamily="18" charset="0"/>
              <a:buNone/>
              <a:defRPr sz="1600" b="1" kern="1200">
                <a:solidFill>
                  <a:schemeClr val="tx1">
                    <a:lumMod val="75000"/>
                    <a:lumOff val="25000"/>
                  </a:schemeClr>
                </a:solidFill>
                <a:latin typeface="+mn-lt"/>
                <a:ea typeface="+mn-ea"/>
                <a:cs typeface="+mn-cs"/>
              </a:defRPr>
            </a:lvl6pPr>
            <a:lvl7pPr marL="2743200" indent="0" algn="l" defTabSz="914400" rtl="0" eaLnBrk="1" latinLnBrk="0" hangingPunct="1">
              <a:spcBef>
                <a:spcPct val="20000"/>
              </a:spcBef>
              <a:spcAft>
                <a:spcPts val="300"/>
              </a:spcAft>
              <a:buClr>
                <a:schemeClr val="accent6">
                  <a:lumMod val="75000"/>
                </a:schemeClr>
              </a:buClr>
              <a:buSzPct val="130000"/>
              <a:buFont typeface="Georgia" pitchFamily="18" charset="0"/>
              <a:buNone/>
              <a:defRPr sz="1600" b="1" kern="1200">
                <a:solidFill>
                  <a:schemeClr val="tx1">
                    <a:lumMod val="75000"/>
                    <a:lumOff val="25000"/>
                  </a:schemeClr>
                </a:solidFill>
                <a:latin typeface="+mn-lt"/>
                <a:ea typeface="+mn-ea"/>
                <a:cs typeface="+mn-cs"/>
              </a:defRPr>
            </a:lvl7pPr>
            <a:lvl8pPr marL="3200400" indent="0" algn="l" defTabSz="914400" rtl="0" eaLnBrk="1" latinLnBrk="0" hangingPunct="1">
              <a:spcBef>
                <a:spcPct val="20000"/>
              </a:spcBef>
              <a:spcAft>
                <a:spcPts val="300"/>
              </a:spcAft>
              <a:buClr>
                <a:schemeClr val="accent6">
                  <a:lumMod val="75000"/>
                </a:schemeClr>
              </a:buClr>
              <a:buSzPct val="130000"/>
              <a:buFont typeface="Georgia" pitchFamily="18" charset="0"/>
              <a:buNone/>
              <a:defRPr sz="1600" b="1" kern="1200">
                <a:solidFill>
                  <a:schemeClr val="tx1">
                    <a:lumMod val="75000"/>
                    <a:lumOff val="25000"/>
                  </a:schemeClr>
                </a:solidFill>
                <a:latin typeface="+mn-lt"/>
                <a:ea typeface="+mn-ea"/>
                <a:cs typeface="+mn-cs"/>
              </a:defRPr>
            </a:lvl8pPr>
            <a:lvl9pPr marL="3657600" indent="0" algn="l" defTabSz="914400" rtl="0" eaLnBrk="1" latinLnBrk="0" hangingPunct="1">
              <a:spcBef>
                <a:spcPct val="20000"/>
              </a:spcBef>
              <a:spcAft>
                <a:spcPts val="300"/>
              </a:spcAft>
              <a:buClr>
                <a:schemeClr val="accent6">
                  <a:lumMod val="75000"/>
                </a:schemeClr>
              </a:buClr>
              <a:buSzPct val="130000"/>
              <a:buFont typeface="Georgia" pitchFamily="18" charset="0"/>
              <a:buNone/>
              <a:defRPr sz="1600" b="1" kern="1200">
                <a:solidFill>
                  <a:schemeClr val="tx1">
                    <a:lumMod val="75000"/>
                    <a:lumOff val="25000"/>
                  </a:schemeClr>
                </a:solidFill>
                <a:latin typeface="+mn-lt"/>
                <a:ea typeface="+mn-ea"/>
                <a:cs typeface="+mn-cs"/>
              </a:defRPr>
            </a:lvl9pPr>
          </a:lstStyle>
          <a:p>
            <a:r>
              <a:rPr lang="uk-UA" dirty="0" smtClean="0"/>
              <a:t>Студент </a:t>
            </a:r>
            <a:r>
              <a:rPr lang="uk-UA" dirty="0"/>
              <a:t>5</a:t>
            </a:r>
            <a:r>
              <a:rPr lang="uk-UA" dirty="0" smtClean="0"/>
              <a:t> курсу</a:t>
            </a:r>
          </a:p>
          <a:p>
            <a:r>
              <a:rPr lang="uk-UA" dirty="0" smtClean="0"/>
              <a:t>НУ «ЛП»</a:t>
            </a:r>
            <a:endParaRPr lang="uk-UA" dirty="0"/>
          </a:p>
        </p:txBody>
      </p:sp>
      <p:sp>
        <p:nvSpPr>
          <p:cNvPr id="12" name="Місце для тексту 1"/>
          <p:cNvSpPr txBox="1">
            <a:spLocks/>
          </p:cNvSpPr>
          <p:nvPr/>
        </p:nvSpPr>
        <p:spPr>
          <a:xfrm>
            <a:off x="4718496" y="4941168"/>
            <a:ext cx="3346704" cy="990301"/>
          </a:xfrm>
          <a:prstGeom prst="rect">
            <a:avLst/>
          </a:prstGeom>
        </p:spPr>
        <p:txBody>
          <a:bodyPr vert="horz" lIns="91440" tIns="45720" rIns="91440" bIns="45720" rtlCol="0" anchor="b">
            <a:noAutofit/>
          </a:bodyPr>
          <a:lstStyle>
            <a:lvl1pPr marL="0" indent="0" algn="ctr" defTabSz="914400" rtl="0" eaLnBrk="1" latinLnBrk="0" hangingPunct="1">
              <a:spcBef>
                <a:spcPct val="20000"/>
              </a:spcBef>
              <a:spcAft>
                <a:spcPts val="300"/>
              </a:spcAft>
              <a:buClr>
                <a:schemeClr val="accent6">
                  <a:lumMod val="75000"/>
                </a:schemeClr>
              </a:buClr>
              <a:buSzPct val="130000"/>
              <a:buFont typeface="Georgia" pitchFamily="18" charset="0"/>
              <a:buNone/>
              <a:defRPr lang="en-US" sz="2400" b="1" i="0" kern="1200" dirty="0" smtClean="0">
                <a:gradFill>
                  <a:gsLst>
                    <a:gs pos="0">
                      <a:schemeClr val="tx1"/>
                    </a:gs>
                    <a:gs pos="40000">
                      <a:schemeClr val="tx1">
                        <a:lumMod val="75000"/>
                        <a:lumOff val="25000"/>
                      </a:schemeClr>
                    </a:gs>
                    <a:gs pos="100000">
                      <a:schemeClr val="tx2">
                        <a:alpha val="65000"/>
                      </a:schemeClr>
                    </a:gs>
                  </a:gsLst>
                  <a:lin ang="5400000" scaled="0"/>
                </a:gradFill>
                <a:effectLst/>
                <a:latin typeface="+mj-lt"/>
                <a:ea typeface="+mj-ea"/>
                <a:cs typeface="+mj-cs"/>
              </a:defRPr>
            </a:lvl1pPr>
            <a:lvl2pPr marL="457200" indent="0" algn="l" defTabSz="914400" rtl="0" eaLnBrk="1" latinLnBrk="0" hangingPunct="1">
              <a:spcBef>
                <a:spcPct val="20000"/>
              </a:spcBef>
              <a:spcAft>
                <a:spcPts val="300"/>
              </a:spcAft>
              <a:buClr>
                <a:schemeClr val="accent6">
                  <a:lumMod val="75000"/>
                </a:schemeClr>
              </a:buClr>
              <a:buSzPct val="130000"/>
              <a:buFont typeface="Georgia" pitchFamily="18" charset="0"/>
              <a:buNone/>
              <a:defRPr sz="2000" b="1" kern="1200">
                <a:solidFill>
                  <a:schemeClr val="tx1">
                    <a:lumMod val="75000"/>
                    <a:lumOff val="25000"/>
                  </a:schemeClr>
                </a:solidFill>
                <a:latin typeface="+mn-lt"/>
                <a:ea typeface="+mn-ea"/>
                <a:cs typeface="+mn-cs"/>
              </a:defRPr>
            </a:lvl2pPr>
            <a:lvl3pPr marL="914400" indent="0" algn="l" defTabSz="914400" rtl="0" eaLnBrk="1" latinLnBrk="0" hangingPunct="1">
              <a:spcBef>
                <a:spcPct val="20000"/>
              </a:spcBef>
              <a:spcAft>
                <a:spcPts val="300"/>
              </a:spcAft>
              <a:buClr>
                <a:schemeClr val="accent6">
                  <a:lumMod val="75000"/>
                </a:schemeClr>
              </a:buClr>
              <a:buSzPct val="130000"/>
              <a:buFont typeface="Georgia" pitchFamily="18" charset="0"/>
              <a:buNone/>
              <a:defRPr sz="1800" b="1" kern="1200">
                <a:solidFill>
                  <a:schemeClr val="tx1">
                    <a:lumMod val="75000"/>
                    <a:lumOff val="25000"/>
                  </a:schemeClr>
                </a:solidFill>
                <a:latin typeface="+mn-lt"/>
                <a:ea typeface="+mn-ea"/>
                <a:cs typeface="+mn-cs"/>
              </a:defRPr>
            </a:lvl3pPr>
            <a:lvl4pPr marL="1371600" indent="0" algn="l" defTabSz="914400" rtl="0" eaLnBrk="1" latinLnBrk="0" hangingPunct="1">
              <a:spcBef>
                <a:spcPct val="20000"/>
              </a:spcBef>
              <a:spcAft>
                <a:spcPts val="300"/>
              </a:spcAft>
              <a:buClr>
                <a:schemeClr val="accent6">
                  <a:lumMod val="75000"/>
                </a:schemeClr>
              </a:buClr>
              <a:buSzPct val="130000"/>
              <a:buFont typeface="Georgia" pitchFamily="18" charset="0"/>
              <a:buNone/>
              <a:defRPr sz="1600" b="1" kern="1200">
                <a:solidFill>
                  <a:schemeClr val="tx1">
                    <a:lumMod val="75000"/>
                    <a:lumOff val="25000"/>
                  </a:schemeClr>
                </a:solidFill>
                <a:latin typeface="+mn-lt"/>
                <a:ea typeface="+mn-ea"/>
                <a:cs typeface="+mn-cs"/>
              </a:defRPr>
            </a:lvl4pPr>
            <a:lvl5pPr marL="1828800" indent="0" algn="l" defTabSz="914400" rtl="0" eaLnBrk="1" latinLnBrk="0" hangingPunct="1">
              <a:spcBef>
                <a:spcPct val="20000"/>
              </a:spcBef>
              <a:spcAft>
                <a:spcPts val="300"/>
              </a:spcAft>
              <a:buClr>
                <a:schemeClr val="accent6">
                  <a:lumMod val="75000"/>
                </a:schemeClr>
              </a:buClr>
              <a:buSzPct val="130000"/>
              <a:buFont typeface="Georgia" pitchFamily="18" charset="0"/>
              <a:buNone/>
              <a:defRPr sz="1600" b="1" kern="1200">
                <a:solidFill>
                  <a:schemeClr val="tx1">
                    <a:lumMod val="75000"/>
                    <a:lumOff val="25000"/>
                  </a:schemeClr>
                </a:solidFill>
                <a:latin typeface="+mn-lt"/>
                <a:ea typeface="+mn-ea"/>
                <a:cs typeface="+mn-cs"/>
              </a:defRPr>
            </a:lvl5pPr>
            <a:lvl6pPr marL="2286000" indent="0" algn="l" defTabSz="914400" rtl="0" eaLnBrk="1" latinLnBrk="0" hangingPunct="1">
              <a:spcBef>
                <a:spcPct val="20000"/>
              </a:spcBef>
              <a:spcAft>
                <a:spcPts val="300"/>
              </a:spcAft>
              <a:buClr>
                <a:schemeClr val="accent6">
                  <a:lumMod val="75000"/>
                </a:schemeClr>
              </a:buClr>
              <a:buSzPct val="130000"/>
              <a:buFont typeface="Georgia" pitchFamily="18" charset="0"/>
              <a:buNone/>
              <a:defRPr sz="1600" b="1" kern="1200">
                <a:solidFill>
                  <a:schemeClr val="tx1">
                    <a:lumMod val="75000"/>
                    <a:lumOff val="25000"/>
                  </a:schemeClr>
                </a:solidFill>
                <a:latin typeface="+mn-lt"/>
                <a:ea typeface="+mn-ea"/>
                <a:cs typeface="+mn-cs"/>
              </a:defRPr>
            </a:lvl6pPr>
            <a:lvl7pPr marL="2743200" indent="0" algn="l" defTabSz="914400" rtl="0" eaLnBrk="1" latinLnBrk="0" hangingPunct="1">
              <a:spcBef>
                <a:spcPct val="20000"/>
              </a:spcBef>
              <a:spcAft>
                <a:spcPts val="300"/>
              </a:spcAft>
              <a:buClr>
                <a:schemeClr val="accent6">
                  <a:lumMod val="75000"/>
                </a:schemeClr>
              </a:buClr>
              <a:buSzPct val="130000"/>
              <a:buFont typeface="Georgia" pitchFamily="18" charset="0"/>
              <a:buNone/>
              <a:defRPr sz="1600" b="1" kern="1200">
                <a:solidFill>
                  <a:schemeClr val="tx1">
                    <a:lumMod val="75000"/>
                    <a:lumOff val="25000"/>
                  </a:schemeClr>
                </a:solidFill>
                <a:latin typeface="+mn-lt"/>
                <a:ea typeface="+mn-ea"/>
                <a:cs typeface="+mn-cs"/>
              </a:defRPr>
            </a:lvl7pPr>
            <a:lvl8pPr marL="3200400" indent="0" algn="l" defTabSz="914400" rtl="0" eaLnBrk="1" latinLnBrk="0" hangingPunct="1">
              <a:spcBef>
                <a:spcPct val="20000"/>
              </a:spcBef>
              <a:spcAft>
                <a:spcPts val="300"/>
              </a:spcAft>
              <a:buClr>
                <a:schemeClr val="accent6">
                  <a:lumMod val="75000"/>
                </a:schemeClr>
              </a:buClr>
              <a:buSzPct val="130000"/>
              <a:buFont typeface="Georgia" pitchFamily="18" charset="0"/>
              <a:buNone/>
              <a:defRPr sz="1600" b="1" kern="1200">
                <a:solidFill>
                  <a:schemeClr val="tx1">
                    <a:lumMod val="75000"/>
                    <a:lumOff val="25000"/>
                  </a:schemeClr>
                </a:solidFill>
                <a:latin typeface="+mn-lt"/>
                <a:ea typeface="+mn-ea"/>
                <a:cs typeface="+mn-cs"/>
              </a:defRPr>
            </a:lvl8pPr>
            <a:lvl9pPr marL="3657600" indent="0" algn="l" defTabSz="914400" rtl="0" eaLnBrk="1" latinLnBrk="0" hangingPunct="1">
              <a:spcBef>
                <a:spcPct val="20000"/>
              </a:spcBef>
              <a:spcAft>
                <a:spcPts val="300"/>
              </a:spcAft>
              <a:buClr>
                <a:schemeClr val="accent6">
                  <a:lumMod val="75000"/>
                </a:schemeClr>
              </a:buClr>
              <a:buSzPct val="130000"/>
              <a:buFont typeface="Georgia" pitchFamily="18" charset="0"/>
              <a:buNone/>
              <a:defRPr sz="1600" b="1" kern="1200">
                <a:solidFill>
                  <a:schemeClr val="tx1">
                    <a:lumMod val="75000"/>
                    <a:lumOff val="25000"/>
                  </a:schemeClr>
                </a:solidFill>
                <a:latin typeface="+mn-lt"/>
                <a:ea typeface="+mn-ea"/>
                <a:cs typeface="+mn-cs"/>
              </a:defRPr>
            </a:lvl9pPr>
          </a:lstStyle>
          <a:p>
            <a:r>
              <a:rPr lang="uk-UA" dirty="0" smtClean="0"/>
              <a:t>Студент 4 курсу</a:t>
            </a:r>
          </a:p>
          <a:p>
            <a:r>
              <a:rPr lang="uk-UA" dirty="0" smtClean="0"/>
              <a:t>НТУУ КПІ</a:t>
            </a:r>
            <a:endParaRPr lang="uk-UA"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0816" y="1772816"/>
            <a:ext cx="2592288" cy="27861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2" descr="E:\5QmMRTNxfiE.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1" b="14605"/>
          <a:stretch/>
        </p:blipFill>
        <p:spPr bwMode="auto">
          <a:xfrm>
            <a:off x="5192141" y="1864849"/>
            <a:ext cx="2399414" cy="30742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205454"/>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763688" y="188640"/>
            <a:ext cx="5966666" cy="1527035"/>
          </a:xfrm>
        </p:spPr>
        <p:txBody>
          <a:bodyPr/>
          <a:lstStyle/>
          <a:p>
            <a:pPr marL="0" indent="0" algn="ctr">
              <a:buNone/>
            </a:pPr>
            <a:r>
              <a:rPr lang="uk-UA" dirty="0" smtClean="0">
                <a:effectLst/>
              </a:rPr>
              <a:t>Збереження результатів</a:t>
            </a:r>
            <a:endParaRPr lang="uk-UA" dirty="0">
              <a:effectLst/>
            </a:endParaRPr>
          </a:p>
        </p:txBody>
      </p:sp>
      <p:sp>
        <p:nvSpPr>
          <p:cNvPr id="3" name="Місце для тексту 2"/>
          <p:cNvSpPr>
            <a:spLocks noGrp="1"/>
          </p:cNvSpPr>
          <p:nvPr>
            <p:ph type="body" idx="1"/>
          </p:nvPr>
        </p:nvSpPr>
        <p:spPr>
          <a:xfrm>
            <a:off x="971600" y="1988840"/>
            <a:ext cx="6805308" cy="1440160"/>
          </a:xfrm>
        </p:spPr>
        <p:txBody>
          <a:bodyPr>
            <a:noAutofit/>
          </a:bodyPr>
          <a:lstStyle/>
          <a:p>
            <a:pPr algn="l"/>
            <a:r>
              <a:rPr lang="uk-UA" dirty="0" smtClean="0"/>
              <a:t>Проводиться на </a:t>
            </a:r>
            <a:r>
              <a:rPr lang="en-US" dirty="0" smtClean="0"/>
              <a:t>SD</a:t>
            </a:r>
            <a:r>
              <a:rPr lang="uk-UA" dirty="0" smtClean="0"/>
              <a:t> карту пам’яті. Кількість збережених результатів залежить від ємності карти пам’яті. Ємність карти пам’яті до 32 </a:t>
            </a:r>
            <a:r>
              <a:rPr lang="uk-UA" dirty="0" err="1" smtClean="0"/>
              <a:t>Гб</a:t>
            </a:r>
            <a:r>
              <a:rPr lang="uk-UA" dirty="0" smtClean="0"/>
              <a:t>.</a:t>
            </a:r>
          </a:p>
          <a:p>
            <a:pPr algn="l"/>
            <a:r>
              <a:rPr lang="uk-UA" dirty="0" smtClean="0"/>
              <a:t>При виймання карти пам’яті результати зберігаються у внутрішній буфер який може місти до 12 результатів. При подальшому вставлення карти пам’яті відбудеться запис даних з буферу на карту пам’яті.</a:t>
            </a:r>
            <a:endParaRPr lang="uk-UA" dirty="0"/>
          </a:p>
        </p:txBody>
      </p:sp>
      <p:pic>
        <p:nvPicPr>
          <p:cNvPr id="4" name="Рисунок 3"/>
          <p:cNvPicPr>
            <a:picLocks noChangeAspect="1"/>
          </p:cNvPicPr>
          <p:nvPr/>
        </p:nvPicPr>
        <p:blipFill>
          <a:blip r:embed="rId2">
            <a:extLst>
              <a:ext uri="{BEBA8EAE-BF5A-486C-A8C5-ECC9F3942E4B}">
                <a14:imgProps xmlns:a14="http://schemas.microsoft.com/office/drawing/2010/main">
                  <a14:imgLayer r:embed="rId3">
                    <a14:imgEffect>
                      <a14:backgroundRemoval t="794" b="99735" l="2048" r="98976">
                        <a14:foregroundMark x1="17065" y1="29630" x2="80887" y2="30688"/>
                        <a14:foregroundMark x1="14676" y1="26190" x2="34812" y2="33069"/>
                        <a14:foregroundMark x1="68942" y1="26190" x2="78498" y2="42593"/>
                        <a14:foregroundMark x1="30034" y1="82275" x2="80205" y2="82275"/>
                        <a14:foregroundMark x1="26280" y1="71958" x2="86007" y2="79630"/>
                        <a14:foregroundMark x1="70648" y1="87566" x2="30375" y2="77778"/>
                        <a14:foregroundMark x1="32423" y1="74868" x2="58703" y2="82275"/>
                        <a14:foregroundMark x1="59044" y1="79630" x2="51536" y2="78042"/>
                        <a14:foregroundMark x1="30375" y1="85714" x2="54608" y2="84127"/>
                        <a14:foregroundMark x1="34471" y1="47619" x2="76451" y2="51323"/>
                        <a14:foregroundMark x1="65870" y1="55026" x2="44027" y2="42593"/>
                        <a14:foregroundMark x1="41297" y1="42328" x2="47440" y2="51852"/>
                        <a14:foregroundMark x1="35495" y1="52910" x2="40956" y2="51058"/>
                        <a14:foregroundMark x1="49829" y1="53439" x2="55973" y2="52910"/>
                        <a14:foregroundMark x1="33447" y1="57407" x2="79522" y2="59788"/>
                        <a14:foregroundMark x1="75085" y1="61640" x2="27645" y2="57407"/>
                        <a14:foregroundMark x1="29010" y1="68519" x2="81570" y2="49471"/>
                        <a14:foregroundMark x1="66553" y1="68519" x2="52901" y2="51852"/>
                        <a14:foregroundMark x1="29352" y1="58730" x2="45734" y2="63228"/>
                        <a14:foregroundMark x1="72014" y1="74339" x2="41297" y2="64021"/>
                        <a14:foregroundMark x1="74061" y1="70106" x2="35154" y2="67725"/>
                      </a14:backgroundRemoval>
                    </a14:imgEffect>
                  </a14:imgLayer>
                </a14:imgProps>
              </a:ext>
              <a:ext uri="{28A0092B-C50C-407E-A947-70E740481C1C}">
                <a14:useLocalDpi xmlns:a14="http://schemas.microsoft.com/office/drawing/2010/main" val="0"/>
              </a:ext>
            </a:extLst>
          </a:blip>
          <a:stretch>
            <a:fillRect/>
          </a:stretch>
        </p:blipFill>
        <p:spPr>
          <a:xfrm>
            <a:off x="6372200" y="4149080"/>
            <a:ext cx="1644526" cy="2121607"/>
          </a:xfrm>
          <a:prstGeom prst="rect">
            <a:avLst/>
          </a:prstGeom>
        </p:spPr>
      </p:pic>
      <p:pic>
        <p:nvPicPr>
          <p:cNvPr id="5" name="Рисунок 4"/>
          <p:cNvPicPr>
            <a:picLocks noChangeAspect="1"/>
          </p:cNvPicPr>
          <p:nvPr/>
        </p:nvPicPr>
        <p:blipFill>
          <a:blip r:embed="rId4" cstate="print">
            <a:extLst>
              <a:ext uri="{BEBA8EAE-BF5A-486C-A8C5-ECC9F3942E4B}">
                <a14:imgProps xmlns:a14="http://schemas.microsoft.com/office/drawing/2010/main">
                  <a14:imgLayer r:embed="rId5">
                    <a14:imgEffect>
                      <a14:backgroundRemoval t="5181" b="95433" l="13182" r="85682">
                        <a14:foregroundMark x1="23455" y1="19768" x2="53455" y2="37696"/>
                        <a14:foregroundMark x1="25000" y1="36878" x2="38455" y2="11247"/>
                        <a14:foregroundMark x1="24455" y1="30402" x2="45136" y2="34765"/>
                        <a14:foregroundMark x1="35000" y1="22904" x2="45955" y2="22699"/>
                        <a14:foregroundMark x1="50136" y1="13974" x2="54045" y2="19564"/>
                        <a14:foregroundMark x1="51682" y1="46489" x2="21818" y2="49148"/>
                        <a14:foregroundMark x1="48909" y1="61009" x2="32227" y2="31016"/>
                        <a14:foregroundMark x1="38182" y1="58964" x2="34591" y2="53511"/>
                        <a14:foregroundMark x1="25273" y1="51466" x2="31955" y2="54806"/>
                        <a14:foregroundMark x1="35273" y1="42468" x2="36273" y2="47921"/>
                        <a14:foregroundMark x1="21682" y1="71847" x2="48182" y2="71234"/>
                        <a14:foregroundMark x1="78591" y1="75596" x2="69864" y2="41036"/>
                        <a14:foregroundMark x1="73182" y1="44376" x2="74591" y2="52079"/>
                        <a14:foregroundMark x1="77773" y1="55828" x2="66091" y2="55215"/>
                        <a14:foregroundMark x1="79455" y1="64554" x2="65682" y2="64554"/>
                        <a14:foregroundMark x1="72773" y1="73756" x2="72773" y2="68780"/>
                      </a14:backgroundRemoval>
                    </a14:imgEffect>
                  </a14:imgLayer>
                </a14:imgProps>
              </a:ext>
              <a:ext uri="{28A0092B-C50C-407E-A947-70E740481C1C}">
                <a14:useLocalDpi xmlns:a14="http://schemas.microsoft.com/office/drawing/2010/main" val="0"/>
              </a:ext>
            </a:extLst>
          </a:blip>
          <a:stretch>
            <a:fillRect/>
          </a:stretch>
        </p:blipFill>
        <p:spPr>
          <a:xfrm>
            <a:off x="611560" y="4365104"/>
            <a:ext cx="3528392" cy="2352261"/>
          </a:xfrm>
          <a:prstGeom prst="rect">
            <a:avLst/>
          </a:prstGeom>
        </p:spPr>
      </p:pic>
    </p:spTree>
    <p:extLst>
      <p:ext uri="{BB962C8B-B14F-4D97-AF65-F5344CB8AC3E}">
        <p14:creationId xmlns:p14="http://schemas.microsoft.com/office/powerpoint/2010/main" val="2034274232"/>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randombar(horizontal)">
                                      <p:cBhvr>
                                        <p:cTn id="7" dur="500"/>
                                        <p:tgtEl>
                                          <p:spTgt spid="3">
                                            <p:txEl>
                                              <p:pRg st="0" end="0"/>
                                            </p:txEl>
                                          </p:spTgt>
                                        </p:tgtEl>
                                      </p:cBhvr>
                                    </p:animEffect>
                                  </p:childTnLst>
                                </p:cTn>
                              </p:par>
                            </p:childTnLst>
                          </p:cTn>
                        </p:par>
                        <p:par>
                          <p:cTn id="8" fill="hold">
                            <p:stCondLst>
                              <p:cond delay="500"/>
                            </p:stCondLst>
                            <p:childTnLst>
                              <p:par>
                                <p:cTn id="9" presetID="14" presetClass="entr" presetSubtype="1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randombar(horizontal)">
                                      <p:cBhvr>
                                        <p:cTn id="11" dur="500"/>
                                        <p:tgtEl>
                                          <p:spTgt spid="3">
                                            <p:txEl>
                                              <p:pRg st="1" end="1"/>
                                            </p:txEl>
                                          </p:spTgt>
                                        </p:tgtEl>
                                      </p:cBhvr>
                                    </p:animEffect>
                                  </p:childTnLst>
                                </p:cTn>
                              </p:par>
                            </p:childTnLst>
                          </p:cTn>
                        </p:par>
                        <p:par>
                          <p:cTn id="12" fill="hold">
                            <p:stCondLst>
                              <p:cond delay="1000"/>
                            </p:stCondLst>
                            <p:childTnLst>
                              <p:par>
                                <p:cTn id="13" presetID="53" presetClass="entr" presetSubtype="16"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p:cTn id="15" dur="500" fill="hold"/>
                                        <p:tgtEl>
                                          <p:spTgt spid="4"/>
                                        </p:tgtEl>
                                        <p:attrNameLst>
                                          <p:attrName>ppt_w</p:attrName>
                                        </p:attrNameLst>
                                      </p:cBhvr>
                                      <p:tavLst>
                                        <p:tav tm="0">
                                          <p:val>
                                            <p:fltVal val="0"/>
                                          </p:val>
                                        </p:tav>
                                        <p:tav tm="100000">
                                          <p:val>
                                            <p:strVal val="#ppt_w"/>
                                          </p:val>
                                        </p:tav>
                                      </p:tavLst>
                                    </p:anim>
                                    <p:anim calcmode="lin" valueType="num">
                                      <p:cBhvr>
                                        <p:cTn id="16" dur="500" fill="hold"/>
                                        <p:tgtEl>
                                          <p:spTgt spid="4"/>
                                        </p:tgtEl>
                                        <p:attrNameLst>
                                          <p:attrName>ppt_h</p:attrName>
                                        </p:attrNameLst>
                                      </p:cBhvr>
                                      <p:tavLst>
                                        <p:tav tm="0">
                                          <p:val>
                                            <p:fltVal val="0"/>
                                          </p:val>
                                        </p:tav>
                                        <p:tav tm="100000">
                                          <p:val>
                                            <p:strVal val="#ppt_h"/>
                                          </p:val>
                                        </p:tav>
                                      </p:tavLst>
                                    </p:anim>
                                    <p:animEffect transition="in" filter="fade">
                                      <p:cBhvr>
                                        <p:cTn id="17" dur="500"/>
                                        <p:tgtEl>
                                          <p:spTgt spid="4"/>
                                        </p:tgtEl>
                                      </p:cBhvr>
                                    </p:animEffect>
                                  </p:childTnLst>
                                </p:cTn>
                              </p:par>
                            </p:childTnLst>
                          </p:cTn>
                        </p:par>
                        <p:par>
                          <p:cTn id="18" fill="hold">
                            <p:stCondLst>
                              <p:cond delay="1500"/>
                            </p:stCondLst>
                            <p:childTnLst>
                              <p:par>
                                <p:cTn id="19" presetID="53" presetClass="entr" presetSubtype="16" fill="hold" nodeType="afterEffect">
                                  <p:stCondLst>
                                    <p:cond delay="0"/>
                                  </p:stCondLst>
                                  <p:childTnLst>
                                    <p:set>
                                      <p:cBhvr>
                                        <p:cTn id="20" dur="1" fill="hold">
                                          <p:stCondLst>
                                            <p:cond delay="0"/>
                                          </p:stCondLst>
                                        </p:cTn>
                                        <p:tgtEl>
                                          <p:spTgt spid="5"/>
                                        </p:tgtEl>
                                        <p:attrNameLst>
                                          <p:attrName>style.visibility</p:attrName>
                                        </p:attrNameLst>
                                      </p:cBhvr>
                                      <p:to>
                                        <p:strVal val="visible"/>
                                      </p:to>
                                    </p:set>
                                    <p:anim calcmode="lin" valueType="num">
                                      <p:cBhvr>
                                        <p:cTn id="21" dur="500" fill="hold"/>
                                        <p:tgtEl>
                                          <p:spTgt spid="5"/>
                                        </p:tgtEl>
                                        <p:attrNameLst>
                                          <p:attrName>ppt_w</p:attrName>
                                        </p:attrNameLst>
                                      </p:cBhvr>
                                      <p:tavLst>
                                        <p:tav tm="0">
                                          <p:val>
                                            <p:fltVal val="0"/>
                                          </p:val>
                                        </p:tav>
                                        <p:tav tm="100000">
                                          <p:val>
                                            <p:strVal val="#ppt_w"/>
                                          </p:val>
                                        </p:tav>
                                      </p:tavLst>
                                    </p:anim>
                                    <p:anim calcmode="lin" valueType="num">
                                      <p:cBhvr>
                                        <p:cTn id="22" dur="500" fill="hold"/>
                                        <p:tgtEl>
                                          <p:spTgt spid="5"/>
                                        </p:tgtEl>
                                        <p:attrNameLst>
                                          <p:attrName>ppt_h</p:attrName>
                                        </p:attrNameLst>
                                      </p:cBhvr>
                                      <p:tavLst>
                                        <p:tav tm="0">
                                          <p:val>
                                            <p:fltVal val="0"/>
                                          </p:val>
                                        </p:tav>
                                        <p:tav tm="100000">
                                          <p:val>
                                            <p:strVal val="#ppt_h"/>
                                          </p:val>
                                        </p:tav>
                                      </p:tavLst>
                                    </p:anim>
                                    <p:animEffect transition="in" filter="fade">
                                      <p:cBhvr>
                                        <p:cTn id="2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 y="4311550"/>
            <a:ext cx="7506737" cy="25870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97908" y="2967309"/>
            <a:ext cx="5472608" cy="38906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467544" y="980730"/>
            <a:ext cx="8208912" cy="1015663"/>
          </a:xfrm>
          <a:prstGeom prst="rect">
            <a:avLst/>
          </a:prstGeom>
          <a:noFill/>
        </p:spPr>
        <p:txBody>
          <a:bodyPr wrap="square" rtlCol="0">
            <a:spAutoFit/>
          </a:bodyPr>
          <a:lstStyle/>
          <a:p>
            <a:pPr algn="ctr"/>
            <a:r>
              <a:rPr lang="uk-UA" sz="2000" dirty="0" smtClean="0"/>
              <a:t>Всі результати зберігаються у текстовий документ. Назва файлу відповідає даті проведення змагання. У файлі збережено реальний час старту, фінішу та результат лижника.</a:t>
            </a:r>
            <a:endParaRPr lang="uk-UA" sz="2000" dirty="0"/>
          </a:p>
        </p:txBody>
      </p:sp>
    </p:spTree>
    <p:extLst>
      <p:ext uri="{BB962C8B-B14F-4D97-AF65-F5344CB8AC3E}">
        <p14:creationId xmlns:p14="http://schemas.microsoft.com/office/powerpoint/2010/main" val="27886637"/>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up)">
                                      <p:cBhvr>
                                        <p:cTn id="11" dur="500"/>
                                        <p:tgtEl>
                                          <p:spTgt spid="3"/>
                                        </p:tgtEl>
                                      </p:cBhvr>
                                    </p:animEffect>
                                  </p:childTnLst>
                                </p:cTn>
                              </p:par>
                            </p:childTnLst>
                          </p:cTn>
                        </p:par>
                        <p:par>
                          <p:cTn id="12" fill="hold">
                            <p:stCondLst>
                              <p:cond delay="1000"/>
                            </p:stCondLst>
                            <p:childTnLst>
                              <p:par>
                                <p:cTn id="13" presetID="22" presetClass="entr" presetSubtype="1"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up)">
                                      <p:cBhvr>
                                        <p:cTn id="1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971600" y="260648"/>
            <a:ext cx="7376607" cy="1512168"/>
          </a:xfrm>
        </p:spPr>
        <p:txBody>
          <a:bodyPr/>
          <a:lstStyle/>
          <a:p>
            <a:pPr marL="0" indent="0" algn="ctr">
              <a:buNone/>
            </a:pPr>
            <a:r>
              <a:rPr lang="uk-UA" dirty="0" smtClean="0">
                <a:effectLst/>
              </a:rPr>
              <a:t>Тестування</a:t>
            </a:r>
            <a:endParaRPr lang="uk-UA" dirty="0">
              <a:effectLst/>
            </a:endParaRPr>
          </a:p>
        </p:txBody>
      </p:sp>
      <p:sp>
        <p:nvSpPr>
          <p:cNvPr id="3" name="TextBox 2"/>
          <p:cNvSpPr txBox="1"/>
          <p:nvPr/>
        </p:nvSpPr>
        <p:spPr>
          <a:xfrm>
            <a:off x="200472" y="1772816"/>
            <a:ext cx="8712968" cy="1477328"/>
          </a:xfrm>
          <a:prstGeom prst="rect">
            <a:avLst/>
          </a:prstGeom>
          <a:noFill/>
        </p:spPr>
        <p:txBody>
          <a:bodyPr wrap="square" rtlCol="0">
            <a:spAutoFit/>
          </a:bodyPr>
          <a:lstStyle/>
          <a:p>
            <a:r>
              <a:rPr lang="uk-UA" dirty="0" smtClean="0"/>
              <a:t>При тестуванні протоколу синхронізації було настроєно систему «старт» та «фініш» на генерування імпульсу кожної секунди. Далі було підключено логічний аналізатор та </a:t>
            </a:r>
            <a:r>
              <a:rPr lang="uk-UA" dirty="0" err="1" smtClean="0"/>
              <a:t>виміряно</a:t>
            </a:r>
            <a:r>
              <a:rPr lang="uk-UA" dirty="0" smtClean="0"/>
              <a:t> розбіжність між імпульсом «старту» та «фінішу». </a:t>
            </a:r>
            <a:r>
              <a:rPr lang="uk-UA" dirty="0" err="1" smtClean="0"/>
              <a:t>Розсинхронізація</a:t>
            </a:r>
            <a:r>
              <a:rPr lang="uk-UA" dirty="0" smtClean="0"/>
              <a:t> внутрішніх годинників до 50мс. Вона зумовлена різним часом відсилання та приймання пакетів модулями </a:t>
            </a:r>
            <a:r>
              <a:rPr lang="en-US" dirty="0" err="1" smtClean="0"/>
              <a:t>Xbee</a:t>
            </a:r>
            <a:r>
              <a:rPr lang="uk-UA" dirty="0" smtClean="0"/>
              <a:t>.</a:t>
            </a:r>
            <a:endParaRPr lang="uk-UA" dirty="0"/>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088" y="4581128"/>
            <a:ext cx="9174088" cy="22768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54126559"/>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1027"/>
                                        </p:tgtEl>
                                        <p:attrNameLst>
                                          <p:attrName>style.visibility</p:attrName>
                                        </p:attrNameLst>
                                      </p:cBhvr>
                                      <p:to>
                                        <p:strVal val="visible"/>
                                      </p:to>
                                    </p:set>
                                    <p:animEffect transition="in" filter="wipe(down)">
                                      <p:cBhvr>
                                        <p:cTn id="11" dur="500"/>
                                        <p:tgtEl>
                                          <p:spTgt spid="10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кутник 1"/>
          <p:cNvSpPr/>
          <p:nvPr/>
        </p:nvSpPr>
        <p:spPr>
          <a:xfrm>
            <a:off x="539552" y="620688"/>
            <a:ext cx="8352928" cy="2031325"/>
          </a:xfrm>
          <a:prstGeom prst="rect">
            <a:avLst/>
          </a:prstGeom>
        </p:spPr>
        <p:txBody>
          <a:bodyPr wrap="square">
            <a:spAutoFit/>
          </a:bodyPr>
          <a:lstStyle/>
          <a:p>
            <a:pPr algn="just"/>
            <a:r>
              <a:rPr lang="uk-UA" b="1" i="1" dirty="0"/>
              <a:t>Тестування запису даних на </a:t>
            </a:r>
            <a:r>
              <a:rPr lang="en-US" b="1" i="1" dirty="0"/>
              <a:t>SD </a:t>
            </a:r>
            <a:r>
              <a:rPr lang="uk-UA" b="1" i="1" dirty="0"/>
              <a:t>карту</a:t>
            </a:r>
          </a:p>
          <a:p>
            <a:pPr algn="just"/>
            <a:r>
              <a:rPr lang="uk-UA" dirty="0"/>
              <a:t>Було написано тестову програму для тестування запису даних на карту пам’яті. Програма записувала 100 файлів по 1000 результатів у кожному, а потім очищала карту пам’яті і знову повторювала процес. При виникненні помилки при запису програма зупиняла свою роботу та виводила відповідне повідомленні про помилку. Тестування проводилося протягом 6 годин. Помилок не було виявлено. </a:t>
            </a:r>
          </a:p>
        </p:txBody>
      </p:sp>
      <p:sp>
        <p:nvSpPr>
          <p:cNvPr id="3" name="Прямокутник 2"/>
          <p:cNvSpPr/>
          <p:nvPr/>
        </p:nvSpPr>
        <p:spPr>
          <a:xfrm>
            <a:off x="517958" y="2780928"/>
            <a:ext cx="8230506" cy="1200329"/>
          </a:xfrm>
          <a:prstGeom prst="rect">
            <a:avLst/>
          </a:prstGeom>
        </p:spPr>
        <p:txBody>
          <a:bodyPr wrap="square">
            <a:spAutoFit/>
          </a:bodyPr>
          <a:lstStyle/>
          <a:p>
            <a:pPr algn="just"/>
            <a:r>
              <a:rPr lang="uk-UA" b="1" i="1" dirty="0"/>
              <a:t>Тест зникнення зв’язку між блоком «старт» та «фініш»</a:t>
            </a:r>
          </a:p>
          <a:p>
            <a:pPr algn="just"/>
            <a:r>
              <a:rPr lang="uk-UA" dirty="0"/>
              <a:t>При відсутності зв’язку система повідомила про неготовність до роботи та відбувалася заборона старту наступного лижника. Фінішування лижників та запис результатів відбувалося коректно.</a:t>
            </a:r>
          </a:p>
        </p:txBody>
      </p:sp>
      <p:sp>
        <p:nvSpPr>
          <p:cNvPr id="4" name="Прямокутник 3"/>
          <p:cNvSpPr/>
          <p:nvPr/>
        </p:nvSpPr>
        <p:spPr>
          <a:xfrm>
            <a:off x="549010" y="4149080"/>
            <a:ext cx="8168401" cy="1754326"/>
          </a:xfrm>
          <a:prstGeom prst="rect">
            <a:avLst/>
          </a:prstGeom>
        </p:spPr>
        <p:txBody>
          <a:bodyPr wrap="square">
            <a:spAutoFit/>
          </a:bodyPr>
          <a:lstStyle/>
          <a:p>
            <a:pPr algn="just"/>
            <a:r>
              <a:rPr lang="uk-UA" b="1" i="1" dirty="0"/>
              <a:t>Виймання карти пам’яті при роботі системи </a:t>
            </a:r>
          </a:p>
          <a:p>
            <a:pPr algn="just"/>
            <a:r>
              <a:rPr lang="uk-UA" dirty="0"/>
              <a:t>При вийманні карти пам’яті результати записуються у внутрішню пам'ять блоком «фініш». При зникненні живлення на цьому блоці всі результати не будуть збережені. При заповненні цієї пам’яті (12 результатів) відбувається заборона старту наступного лижника. При вставленні карти пам’яті всі результати перезапишуться на неї.</a:t>
            </a:r>
          </a:p>
        </p:txBody>
      </p:sp>
    </p:spTree>
    <p:extLst>
      <p:ext uri="{BB962C8B-B14F-4D97-AF65-F5344CB8AC3E}">
        <p14:creationId xmlns:p14="http://schemas.microsoft.com/office/powerpoint/2010/main" val="1240496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par>
                          <p:cTn id="8" fill="hold">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randombar(horizontal)">
                                      <p:cBhvr>
                                        <p:cTn id="11" dur="500"/>
                                        <p:tgtEl>
                                          <p:spTgt spid="3"/>
                                        </p:tgtEl>
                                      </p:cBhvr>
                                    </p:animEffect>
                                  </p:childTnLst>
                                </p:cTn>
                              </p:par>
                            </p:childTnLst>
                          </p:cTn>
                        </p:par>
                        <p:par>
                          <p:cTn id="12" fill="hold">
                            <p:stCondLst>
                              <p:cond delay="1000"/>
                            </p:stCondLst>
                            <p:childTnLst>
                              <p:par>
                                <p:cTn id="13" presetID="14" presetClass="entr" presetSubtype="10" fill="hold" grpId="0"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randombar(horizontal)">
                                      <p:cBhvr>
                                        <p:cTn id="1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кутник 1"/>
          <p:cNvSpPr/>
          <p:nvPr/>
        </p:nvSpPr>
        <p:spPr>
          <a:xfrm>
            <a:off x="467544" y="1844824"/>
            <a:ext cx="7992888" cy="2031325"/>
          </a:xfrm>
          <a:prstGeom prst="rect">
            <a:avLst/>
          </a:prstGeom>
        </p:spPr>
        <p:txBody>
          <a:bodyPr wrap="square">
            <a:spAutoFit/>
          </a:bodyPr>
          <a:lstStyle/>
          <a:p>
            <a:pPr algn="just"/>
            <a:r>
              <a:rPr lang="uk-UA" b="1" i="1" dirty="0"/>
              <a:t>Тест </a:t>
            </a:r>
            <a:r>
              <a:rPr lang="uk-UA" b="1" i="1" dirty="0" err="1"/>
              <a:t>розсинхронізації</a:t>
            </a:r>
            <a:r>
              <a:rPr lang="uk-UA" b="1" i="1" dirty="0"/>
              <a:t> внутрішніх годинників</a:t>
            </a:r>
          </a:p>
          <a:p>
            <a:pPr algn="just"/>
            <a:r>
              <a:rPr lang="uk-UA" dirty="0"/>
              <a:t>Був проведений 8 годинний тест. Систему включити, заміряли роз синхронізацію годинників на «старті» та «фініші». Через 8 </a:t>
            </a:r>
            <a:r>
              <a:rPr lang="uk-UA" dirty="0" err="1"/>
              <a:t>год</a:t>
            </a:r>
            <a:r>
              <a:rPr lang="uk-UA" dirty="0"/>
              <a:t> було проведено повторний замір </a:t>
            </a:r>
            <a:r>
              <a:rPr lang="uk-UA" dirty="0" err="1"/>
              <a:t>розсинхронізації</a:t>
            </a:r>
            <a:r>
              <a:rPr lang="uk-UA" dirty="0"/>
              <a:t> годинників – вона збільшилася на 58мс. Отже за 1 </a:t>
            </a:r>
            <a:r>
              <a:rPr lang="uk-UA" dirty="0" err="1"/>
              <a:t>год</a:t>
            </a:r>
            <a:r>
              <a:rPr lang="uk-UA" dirty="0"/>
              <a:t> відбувається роз синхронізація на 58/8 = 7.25мс. Для її усунення потрібно проводити синхронізацію часу кожних 10 хв.</a:t>
            </a:r>
          </a:p>
        </p:txBody>
      </p:sp>
    </p:spTree>
    <p:extLst>
      <p:ext uri="{BB962C8B-B14F-4D97-AF65-F5344CB8AC3E}">
        <p14:creationId xmlns:p14="http://schemas.microsoft.com/office/powerpoint/2010/main" val="100792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txBox="1">
            <a:spLocks/>
          </p:cNvSpPr>
          <p:nvPr/>
        </p:nvSpPr>
        <p:spPr>
          <a:xfrm>
            <a:off x="971600" y="260648"/>
            <a:ext cx="7376607" cy="1080120"/>
          </a:xfrm>
          <a:prstGeom prst="rect">
            <a:avLst/>
          </a:prstGeom>
        </p:spPr>
        <p:txBody>
          <a:bodyPr/>
          <a:lstStyle>
            <a:lvl1pPr marL="320040" indent="-320040" algn="r" defTabSz="914400" rtl="0" eaLnBrk="1" latinLnBrk="0" hangingPunct="1">
              <a:spcBef>
                <a:spcPct val="0"/>
              </a:spcBef>
              <a:buClr>
                <a:schemeClr val="accent6">
                  <a:lumMod val="75000"/>
                </a:schemeClr>
              </a:buClr>
              <a:buSzPct val="128000"/>
              <a:buFont typeface="Georgia" pitchFamily="18" charset="0"/>
              <a:buChar char="*"/>
              <a:defRPr sz="4600" b="1" i="0" kern="1200">
                <a:gradFill>
                  <a:gsLst>
                    <a:gs pos="0">
                      <a:schemeClr val="tx1"/>
                    </a:gs>
                    <a:gs pos="40000">
                      <a:schemeClr val="tx1">
                        <a:lumMod val="75000"/>
                        <a:lumOff val="25000"/>
                      </a:schemeClr>
                    </a:gs>
                    <a:gs pos="100000">
                      <a:schemeClr val="tx2">
                        <a:alpha val="65000"/>
                      </a:schemeClr>
                    </a:gs>
                  </a:gsLst>
                  <a:lin ang="5400000" scaled="0"/>
                </a:gradFill>
                <a:effectLst>
                  <a:reflection blurRad="6350" stA="55000" endA="300" endPos="45500" dir="5400000" sy="-100000" algn="bl" rotWithShape="0"/>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indent="0" algn="ctr">
              <a:buFont typeface="Georgia" pitchFamily="18" charset="0"/>
              <a:buNone/>
            </a:pPr>
            <a:r>
              <a:rPr lang="uk-UA" dirty="0" smtClean="0">
                <a:effectLst/>
              </a:rPr>
              <a:t>Наступні кроки</a:t>
            </a:r>
            <a:endParaRPr lang="uk-UA" dirty="0">
              <a:effectLst/>
            </a:endParaRPr>
          </a:p>
        </p:txBody>
      </p:sp>
      <p:sp>
        <p:nvSpPr>
          <p:cNvPr id="3" name="TextBox 2"/>
          <p:cNvSpPr txBox="1"/>
          <p:nvPr/>
        </p:nvSpPr>
        <p:spPr>
          <a:xfrm>
            <a:off x="723963" y="1484783"/>
            <a:ext cx="7848872" cy="2031325"/>
          </a:xfrm>
          <a:prstGeom prst="rect">
            <a:avLst/>
          </a:prstGeom>
          <a:noFill/>
        </p:spPr>
        <p:txBody>
          <a:bodyPr wrap="square" rtlCol="0">
            <a:spAutoFit/>
          </a:bodyPr>
          <a:lstStyle/>
          <a:p>
            <a:r>
              <a:rPr lang="uk-UA" dirty="0" smtClean="0"/>
              <a:t>- збільшення точності синхронізації часу</a:t>
            </a:r>
          </a:p>
          <a:p>
            <a:r>
              <a:rPr lang="uk-UA" dirty="0" smtClean="0"/>
              <a:t>- зменшення енергоспоживання системи</a:t>
            </a:r>
          </a:p>
          <a:p>
            <a:r>
              <a:rPr lang="uk-UA" dirty="0" smtClean="0"/>
              <a:t>- робота системи на акумуляторах (індикації заряду акумуляторів)</a:t>
            </a:r>
          </a:p>
          <a:p>
            <a:r>
              <a:rPr lang="uk-UA" dirty="0" smtClean="0"/>
              <a:t>- розробка та виготовлення друкованої плати</a:t>
            </a:r>
          </a:p>
          <a:p>
            <a:r>
              <a:rPr lang="uk-UA" dirty="0" smtClean="0"/>
              <a:t>- заміна кнопки на </a:t>
            </a:r>
            <a:r>
              <a:rPr lang="uk-UA" dirty="0" smtClean="0"/>
              <a:t>старт</a:t>
            </a:r>
            <a:r>
              <a:rPr lang="uk-UA" dirty="0"/>
              <a:t>і</a:t>
            </a:r>
            <a:r>
              <a:rPr lang="uk-UA" dirty="0" smtClean="0"/>
              <a:t> </a:t>
            </a:r>
            <a:r>
              <a:rPr lang="uk-UA" dirty="0" smtClean="0"/>
              <a:t>– стартовими воротами, на фініші – інфрачервоними воротами</a:t>
            </a:r>
          </a:p>
          <a:p>
            <a:r>
              <a:rPr lang="uk-UA" dirty="0" smtClean="0"/>
              <a:t>- тестування системи із реальними спортсменами</a:t>
            </a:r>
            <a:endParaRPr lang="uk-UA" dirty="0"/>
          </a:p>
        </p:txBody>
      </p:sp>
    </p:spTree>
    <p:extLst>
      <p:ext uri="{BB962C8B-B14F-4D97-AF65-F5344CB8AC3E}">
        <p14:creationId xmlns:p14="http://schemas.microsoft.com/office/powerpoint/2010/main" val="2786267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907706" y="2708920"/>
            <a:ext cx="5237331" cy="830997"/>
          </a:xfrm>
          <a:prstGeom prst="rect">
            <a:avLst/>
          </a:prstGeom>
          <a:noFill/>
        </p:spPr>
        <p:txBody>
          <a:bodyPr wrap="none" rtlCol="0">
            <a:spAutoFit/>
          </a:bodyPr>
          <a:lstStyle/>
          <a:p>
            <a:r>
              <a:rPr lang="uk-UA" sz="4800" i="1" dirty="0" smtClean="0">
                <a:solidFill>
                  <a:srgbClr val="002060"/>
                </a:solidFill>
                <a:effectLst>
                  <a:outerShdw blurRad="38100" dist="38100" dir="2700000" algn="tl">
                    <a:srgbClr val="000000">
                      <a:alpha val="43137"/>
                    </a:srgbClr>
                  </a:outerShdw>
                </a:effectLst>
                <a:latin typeface="Comic Sans MS" pitchFamily="66" charset="0"/>
              </a:rPr>
              <a:t>Дякуємо за увагу</a:t>
            </a:r>
            <a:endParaRPr lang="uk-UA" sz="4800" i="1" dirty="0">
              <a:solidFill>
                <a:srgbClr val="002060"/>
              </a:solidFill>
              <a:effectLst>
                <a:outerShdw blurRad="38100" dist="38100" dir="2700000" algn="tl">
                  <a:srgbClr val="000000">
                    <a:alpha val="43137"/>
                  </a:srgbClr>
                </a:outerShdw>
              </a:effectLst>
              <a:latin typeface="Comic Sans MS" pitchFamily="66" charset="0"/>
            </a:endParaRPr>
          </a:p>
        </p:txBody>
      </p:sp>
    </p:spTree>
    <p:extLst>
      <p:ext uri="{BB962C8B-B14F-4D97-AF65-F5344CB8AC3E}">
        <p14:creationId xmlns:p14="http://schemas.microsoft.com/office/powerpoint/2010/main" val="4062485711"/>
      </p:ext>
    </p:extLst>
  </p:cSld>
  <p:clrMapOvr>
    <a:masterClrMapping/>
  </p:clrMapOvr>
  <mc:AlternateContent xmlns:mc="http://schemas.openxmlformats.org/markup-compatibility/2006" xmlns:p14="http://schemas.microsoft.com/office/powerpoint/2010/main">
    <mc:Choice Requires="p14">
      <p:transition spd="slow" p14:dur="175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grpId="0" nodeType="afterEffect">
                                  <p:stCondLst>
                                    <p:cond delay="0"/>
                                  </p:stCondLst>
                                  <p:childTnLst>
                                    <p:animRot by="120000">
                                      <p:cBhvr>
                                        <p:cTn id="6" dur="100" fill="hold">
                                          <p:stCondLst>
                                            <p:cond delay="0"/>
                                          </p:stCondLst>
                                        </p:cTn>
                                        <p:tgtEl>
                                          <p:spTgt spid="4"/>
                                        </p:tgtEl>
                                        <p:attrNameLst>
                                          <p:attrName>r</p:attrName>
                                        </p:attrNameLst>
                                      </p:cBhvr>
                                    </p:animRot>
                                    <p:animRot by="-240000">
                                      <p:cBhvr>
                                        <p:cTn id="7" dur="200" fill="hold">
                                          <p:stCondLst>
                                            <p:cond delay="200"/>
                                          </p:stCondLst>
                                        </p:cTn>
                                        <p:tgtEl>
                                          <p:spTgt spid="4"/>
                                        </p:tgtEl>
                                        <p:attrNameLst>
                                          <p:attrName>r</p:attrName>
                                        </p:attrNameLst>
                                      </p:cBhvr>
                                    </p:animRot>
                                    <p:animRot by="240000">
                                      <p:cBhvr>
                                        <p:cTn id="8" dur="200" fill="hold">
                                          <p:stCondLst>
                                            <p:cond delay="400"/>
                                          </p:stCondLst>
                                        </p:cTn>
                                        <p:tgtEl>
                                          <p:spTgt spid="4"/>
                                        </p:tgtEl>
                                        <p:attrNameLst>
                                          <p:attrName>r</p:attrName>
                                        </p:attrNameLst>
                                      </p:cBhvr>
                                    </p:animRot>
                                    <p:animRot by="-240000">
                                      <p:cBhvr>
                                        <p:cTn id="9" dur="200" fill="hold">
                                          <p:stCondLst>
                                            <p:cond delay="600"/>
                                          </p:stCondLst>
                                        </p:cTn>
                                        <p:tgtEl>
                                          <p:spTgt spid="4"/>
                                        </p:tgtEl>
                                        <p:attrNameLst>
                                          <p:attrName>r</p:attrName>
                                        </p:attrNameLst>
                                      </p:cBhvr>
                                    </p:animRot>
                                    <p:animRot by="120000">
                                      <p:cBhvr>
                                        <p:cTn id="10" dur="200" fill="hold">
                                          <p:stCondLst>
                                            <p:cond delay="800"/>
                                          </p:stCondLst>
                                        </p:cTn>
                                        <p:tgtEl>
                                          <p:spTgt spid="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p:cNvPicPr>
            <a:picLocks noChangeAspect="1"/>
          </p:cNvPicPr>
          <p:nvPr/>
        </p:nvPicPr>
        <p:blipFill>
          <a:blip r:embed="rId2">
            <a:extLst>
              <a:ext uri="{BEBA8EAE-BF5A-486C-A8C5-ECC9F3942E4B}">
                <a14:imgProps xmlns:a14="http://schemas.microsoft.com/office/drawing/2010/main">
                  <a14:imgLayer r:embed="rId3">
                    <a14:imgEffect>
                      <a14:backgroundRemoval t="0" b="100000" l="10000" r="90000">
                        <a14:foregroundMark x1="19565" y1="33043" x2="29565" y2="40870"/>
                        <a14:foregroundMark x1="46087" y1="28696" x2="53478" y2="31304"/>
                        <a14:foregroundMark x1="60435" y1="30435" x2="73043" y2="38261"/>
                        <a14:foregroundMark x1="76087" y1="41304" x2="82609" y2="53043"/>
                        <a14:foregroundMark x1="84348" y1="58696" x2="81739" y2="76522"/>
                        <a14:foregroundMark x1="66087" y1="93478" x2="27826" y2="89565"/>
                        <a14:foregroundMark x1="47391" y1="97391" x2="51739" y2="94783"/>
                        <a14:foregroundMark x1="38261" y1="94348" x2="39565" y2="88261"/>
                        <a14:foregroundMark x1="23043" y1="83478" x2="16522" y2="52609"/>
                        <a14:foregroundMark x1="15652" y1="64348" x2="24348" y2="62609"/>
                        <a14:foregroundMark x1="17391" y1="72609" x2="26087" y2="67826"/>
                        <a14:foregroundMark x1="20435" y1="46087" x2="29565" y2="52609"/>
                        <a14:foregroundMark x1="18261" y1="50435" x2="33043" y2="33913"/>
                        <a14:foregroundMark x1="36087" y1="32609" x2="43478" y2="29565"/>
                        <a14:foregroundMark x1="49565" y1="13913" x2="49565" y2="27826"/>
                        <a14:foregroundMark x1="52174" y1="24348" x2="48696" y2="14348"/>
                        <a14:foregroundMark x1="42609" y1="30000" x2="40435" y2="435"/>
                        <a14:foregroundMark x1="35217" y1="8696" x2="43913" y2="31304"/>
                        <a14:foregroundMark x1="60870" y1="32609" x2="61304" y2="3043"/>
                        <a14:foregroundMark x1="50870" y1="4783" x2="57826" y2="16957"/>
                        <a14:foregroundMark x1="57826" y1="11739" x2="63478" y2="13478"/>
                        <a14:foregroundMark x1="57391" y1="20870" x2="64348" y2="13913"/>
                        <a14:backgroundMark x1="58261" y1="1739" x2="63043" y2="4783"/>
                        <a14:backgroundMark x1="41739" y1="2174" x2="34783" y2="2609"/>
                      </a14:backgroundRemoval>
                    </a14:imgEffect>
                  </a14:imgLayer>
                </a14:imgProps>
              </a:ext>
              <a:ext uri="{28A0092B-C50C-407E-A947-70E740481C1C}">
                <a14:useLocalDpi xmlns:a14="http://schemas.microsoft.com/office/drawing/2010/main" val="0"/>
              </a:ext>
            </a:extLst>
          </a:blip>
          <a:stretch>
            <a:fillRect/>
          </a:stretch>
        </p:blipFill>
        <p:spPr>
          <a:xfrm>
            <a:off x="2987824" y="0"/>
            <a:ext cx="2160240" cy="2160240"/>
          </a:xfrm>
          <a:prstGeom prst="rect">
            <a:avLst/>
          </a:prstGeom>
        </p:spPr>
      </p:pic>
      <p:sp>
        <p:nvSpPr>
          <p:cNvPr id="5" name="TextBox 4"/>
          <p:cNvSpPr txBox="1"/>
          <p:nvPr/>
        </p:nvSpPr>
        <p:spPr>
          <a:xfrm>
            <a:off x="539800" y="2492896"/>
            <a:ext cx="7704856" cy="1938992"/>
          </a:xfrm>
          <a:prstGeom prst="rect">
            <a:avLst/>
          </a:prstGeom>
          <a:noFill/>
        </p:spPr>
        <p:txBody>
          <a:bodyPr wrap="square" rtlCol="0">
            <a:spAutoFit/>
          </a:bodyPr>
          <a:lstStyle/>
          <a:p>
            <a:pPr algn="ctr"/>
            <a:r>
              <a:rPr lang="uk-UA" sz="2000" dirty="0" smtClean="0"/>
              <a:t>Система старт-фініш - це електронно-оптична </a:t>
            </a:r>
            <a:r>
              <a:rPr lang="uk-UA" sz="2000" dirty="0"/>
              <a:t>система, яка фіксує час спортсмена на старті і </a:t>
            </a:r>
            <a:r>
              <a:rPr lang="uk-UA" sz="2000" dirty="0" smtClean="0"/>
              <a:t> </a:t>
            </a:r>
            <a:r>
              <a:rPr lang="uk-UA" sz="2000" dirty="0"/>
              <a:t>момент перетину учасником кінцевої позначки дистанції. Час старту миттєво реєструється в момент виходу з установки «Старт». Час фінішу записується при перетині учасником фінішної лінії, таймер-пристрій фіксує час з точністю до тисячної </a:t>
            </a:r>
            <a:r>
              <a:rPr lang="uk-UA" sz="2000" dirty="0" smtClean="0"/>
              <a:t>одиниці. </a:t>
            </a:r>
            <a:endParaRPr lang="uk-UA" dirty="0"/>
          </a:p>
        </p:txBody>
      </p:sp>
      <p:pic>
        <p:nvPicPr>
          <p:cNvPr id="6" name="Рисунок 5"/>
          <p:cNvPicPr>
            <a:picLocks noChangeAspect="1"/>
          </p:cNvPicPr>
          <p:nvPr/>
        </p:nvPicPr>
        <p:blipFill rotWithShape="1">
          <a:blip r:embed="rId4" cstate="print">
            <a:extLst>
              <a:ext uri="{BEBA8EAE-BF5A-486C-A8C5-ECC9F3942E4B}">
                <a14:imgProps xmlns:a14="http://schemas.microsoft.com/office/drawing/2010/main">
                  <a14:imgLayer r:embed="rId5">
                    <a14:imgEffect>
                      <a14:backgroundRemoval t="9323" b="83906" l="10000" r="90000"/>
                    </a14:imgEffect>
                  </a14:imgLayer>
                </a14:imgProps>
              </a:ext>
              <a:ext uri="{28A0092B-C50C-407E-A947-70E740481C1C}">
                <a14:useLocalDpi xmlns:a14="http://schemas.microsoft.com/office/drawing/2010/main" val="0"/>
              </a:ext>
            </a:extLst>
          </a:blip>
          <a:srcRect b="6771"/>
          <a:stretch/>
        </p:blipFill>
        <p:spPr>
          <a:xfrm>
            <a:off x="-4688" y="4221090"/>
            <a:ext cx="2106228" cy="2094527"/>
          </a:xfrm>
          <a:prstGeom prst="rect">
            <a:avLst/>
          </a:prstGeom>
        </p:spPr>
      </p:pic>
      <p:pic>
        <p:nvPicPr>
          <p:cNvPr id="7" name="Рисунок 6"/>
          <p:cNvPicPr>
            <a:picLocks noChangeAspect="1"/>
          </p:cNvPicPr>
          <p:nvPr/>
        </p:nvPicPr>
        <p:blipFill rotWithShape="1">
          <a:blip r:embed="rId4" cstate="print">
            <a:extLst>
              <a:ext uri="{BEBA8EAE-BF5A-486C-A8C5-ECC9F3942E4B}">
                <a14:imgProps xmlns:a14="http://schemas.microsoft.com/office/drawing/2010/main">
                  <a14:imgLayer r:embed="rId5">
                    <a14:imgEffect>
                      <a14:backgroundRemoval t="9323" b="83906" l="10000" r="90000"/>
                    </a14:imgEffect>
                  </a14:imgLayer>
                </a14:imgProps>
              </a:ext>
              <a:ext uri="{28A0092B-C50C-407E-A947-70E740481C1C}">
                <a14:useLocalDpi xmlns:a14="http://schemas.microsoft.com/office/drawing/2010/main" val="0"/>
              </a:ext>
            </a:extLst>
          </a:blip>
          <a:srcRect b="6771"/>
          <a:stretch/>
        </p:blipFill>
        <p:spPr>
          <a:xfrm>
            <a:off x="7191542" y="4221089"/>
            <a:ext cx="2106228" cy="2094527"/>
          </a:xfrm>
          <a:prstGeom prst="rect">
            <a:avLst/>
          </a:prstGeom>
        </p:spPr>
      </p:pic>
      <p:sp>
        <p:nvSpPr>
          <p:cNvPr id="8" name="TextBox 7"/>
          <p:cNvSpPr txBox="1"/>
          <p:nvPr/>
        </p:nvSpPr>
        <p:spPr>
          <a:xfrm>
            <a:off x="395536" y="6130949"/>
            <a:ext cx="1584176" cy="369332"/>
          </a:xfrm>
          <a:prstGeom prst="rect">
            <a:avLst/>
          </a:prstGeom>
          <a:noFill/>
        </p:spPr>
        <p:txBody>
          <a:bodyPr wrap="square" rtlCol="0">
            <a:spAutoFit/>
          </a:bodyPr>
          <a:lstStyle/>
          <a:p>
            <a:r>
              <a:rPr lang="en-US" dirty="0" smtClean="0"/>
              <a:t>Start</a:t>
            </a:r>
            <a:endParaRPr lang="uk-UA" dirty="0"/>
          </a:p>
        </p:txBody>
      </p:sp>
      <p:sp>
        <p:nvSpPr>
          <p:cNvPr id="9" name="TextBox 8"/>
          <p:cNvSpPr txBox="1"/>
          <p:nvPr/>
        </p:nvSpPr>
        <p:spPr>
          <a:xfrm>
            <a:off x="7559824" y="6130949"/>
            <a:ext cx="1584176" cy="369332"/>
          </a:xfrm>
          <a:prstGeom prst="rect">
            <a:avLst/>
          </a:prstGeom>
          <a:noFill/>
        </p:spPr>
        <p:txBody>
          <a:bodyPr wrap="square" rtlCol="0">
            <a:spAutoFit/>
          </a:bodyPr>
          <a:lstStyle/>
          <a:p>
            <a:r>
              <a:rPr lang="en-US" dirty="0" smtClean="0"/>
              <a:t>Finish</a:t>
            </a:r>
            <a:endParaRPr lang="uk-UA" dirty="0"/>
          </a:p>
        </p:txBody>
      </p:sp>
      <p:pic>
        <p:nvPicPr>
          <p:cNvPr id="11" name="Рисунок 10"/>
          <p:cNvPicPr>
            <a:picLocks noChangeAspect="1"/>
          </p:cNvPicPr>
          <p:nvPr/>
        </p:nvPicPr>
        <p:blipFill>
          <a:blip r:embed="rId6" cstate="print">
            <a:extLst>
              <a:ext uri="{BEBA8EAE-BF5A-486C-A8C5-ECC9F3942E4B}">
                <a14:imgProps xmlns:a14="http://schemas.microsoft.com/office/drawing/2010/main">
                  <a14:imgLayer r:embed="rId7">
                    <a14:imgEffect>
                      <a14:backgroundRemoval t="4240" b="94298" l="879" r="94336"/>
                    </a14:imgEffect>
                  </a14:imgLayer>
                </a14:imgProps>
              </a:ext>
              <a:ext uri="{28A0092B-C50C-407E-A947-70E740481C1C}">
                <a14:useLocalDpi xmlns:a14="http://schemas.microsoft.com/office/drawing/2010/main" val="0"/>
              </a:ext>
            </a:extLst>
          </a:blip>
          <a:stretch>
            <a:fillRect/>
          </a:stretch>
        </p:blipFill>
        <p:spPr>
          <a:xfrm>
            <a:off x="2908204" y="4815402"/>
            <a:ext cx="2200368" cy="1469777"/>
          </a:xfrm>
          <a:prstGeom prst="rect">
            <a:avLst/>
          </a:prstGeom>
        </p:spPr>
      </p:pic>
    </p:spTree>
    <p:extLst>
      <p:ext uri="{BB962C8B-B14F-4D97-AF65-F5344CB8AC3E}">
        <p14:creationId xmlns:p14="http://schemas.microsoft.com/office/powerpoint/2010/main" val="1796160482"/>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down)">
                                      <p:cBhvr>
                                        <p:cTn id="11" dur="500"/>
                                        <p:tgtEl>
                                          <p:spTgt spid="8"/>
                                        </p:tgtEl>
                                      </p:cBhvr>
                                    </p:animEffect>
                                  </p:childTnLst>
                                </p:cTn>
                              </p:par>
                            </p:childTnLst>
                          </p:cTn>
                        </p:par>
                        <p:par>
                          <p:cTn id="12" fill="hold">
                            <p:stCondLst>
                              <p:cond delay="1000"/>
                            </p:stCondLst>
                            <p:childTnLst>
                              <p:par>
                                <p:cTn id="13" presetID="16" presetClass="entr" presetSubtype="21"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barn(inVertical)">
                                      <p:cBhvr>
                                        <p:cTn id="15" dur="500"/>
                                        <p:tgtEl>
                                          <p:spTgt spid="7"/>
                                        </p:tgtEl>
                                      </p:cBhvr>
                                    </p:animEffect>
                                  </p:childTnLst>
                                </p:cTn>
                              </p:par>
                            </p:childTnLst>
                          </p:cTn>
                        </p:par>
                        <p:par>
                          <p:cTn id="16" fill="hold">
                            <p:stCondLst>
                              <p:cond delay="1500"/>
                            </p:stCondLst>
                            <p:childTnLst>
                              <p:par>
                                <p:cTn id="17" presetID="16" presetClass="entr" presetSubtype="21" fill="hold"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barn(inVertical)">
                                      <p:cBhvr>
                                        <p:cTn id="19" dur="500"/>
                                        <p:tgtEl>
                                          <p:spTgt spid="6"/>
                                        </p:tgtEl>
                                      </p:cBhvr>
                                    </p:animEffect>
                                  </p:childTnLst>
                                </p:cTn>
                              </p:par>
                            </p:childTnLst>
                          </p:cTn>
                        </p:par>
                        <p:par>
                          <p:cTn id="20" fill="hold">
                            <p:stCondLst>
                              <p:cond delay="2000"/>
                            </p:stCondLst>
                            <p:childTnLst>
                              <p:par>
                                <p:cTn id="21" presetID="14" presetClass="entr" presetSubtype="10" fill="hold" grpId="0" nodeType="after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randombar(horizontal)">
                                      <p:cBhvr>
                                        <p:cTn id="23" dur="500"/>
                                        <p:tgtEl>
                                          <p:spTgt spid="5"/>
                                        </p:tgtEl>
                                      </p:cBhvr>
                                    </p:animEffect>
                                  </p:childTnLst>
                                </p:cTn>
                              </p:par>
                            </p:childTnLst>
                          </p:cTn>
                        </p:par>
                        <p:par>
                          <p:cTn id="24" fill="hold">
                            <p:stCondLst>
                              <p:cond delay="2500"/>
                            </p:stCondLst>
                            <p:childTnLst>
                              <p:par>
                                <p:cTn id="25" presetID="45" presetClass="entr" presetSubtype="0" fill="hold" nodeType="after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2000"/>
                                        <p:tgtEl>
                                          <p:spTgt spid="11"/>
                                        </p:tgtEl>
                                      </p:cBhvr>
                                    </p:animEffect>
                                    <p:anim calcmode="lin" valueType="num">
                                      <p:cBhvr>
                                        <p:cTn id="28" dur="2000" fill="hold"/>
                                        <p:tgtEl>
                                          <p:spTgt spid="11"/>
                                        </p:tgtEl>
                                        <p:attrNameLst>
                                          <p:attrName>ppt_w</p:attrName>
                                        </p:attrNameLst>
                                      </p:cBhvr>
                                      <p:tavLst>
                                        <p:tav tm="0" fmla="#ppt_w*sin(2.5*pi*$)">
                                          <p:val>
                                            <p:fltVal val="0"/>
                                          </p:val>
                                        </p:tav>
                                        <p:tav tm="100000">
                                          <p:val>
                                            <p:fltVal val="1"/>
                                          </p:val>
                                        </p:tav>
                                      </p:tavLst>
                                    </p:anim>
                                    <p:anim calcmode="lin" valueType="num">
                                      <p:cBhvr>
                                        <p:cTn id="29" dur="2000" fill="hold"/>
                                        <p:tgtEl>
                                          <p:spTgt spid="11"/>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04168" y="740474"/>
            <a:ext cx="4320480" cy="1908215"/>
          </a:xfrm>
          <a:prstGeom prst="rect">
            <a:avLst/>
          </a:prstGeom>
          <a:noFill/>
        </p:spPr>
        <p:txBody>
          <a:bodyPr wrap="square" rtlCol="0">
            <a:spAutoFit/>
          </a:bodyPr>
          <a:lstStyle/>
          <a:p>
            <a:pPr algn="ctr"/>
            <a:r>
              <a:rPr lang="uk-UA" sz="2000" dirty="0"/>
              <a:t>На сьогодні існує більше п’яти компаній які займаються розробкою та виготовленням систем хронометражу. Це </a:t>
            </a:r>
            <a:r>
              <a:rPr lang="en-US" sz="2000" dirty="0" err="1"/>
              <a:t>Alge</a:t>
            </a:r>
            <a:r>
              <a:rPr lang="en-US" sz="2000" dirty="0"/>
              <a:t> Timing</a:t>
            </a:r>
            <a:r>
              <a:rPr lang="uk-UA" sz="2000" dirty="0"/>
              <a:t>, </a:t>
            </a:r>
            <a:r>
              <a:rPr lang="en-US" sz="2000" dirty="0"/>
              <a:t>Tag </a:t>
            </a:r>
            <a:r>
              <a:rPr lang="en-US" sz="2000" dirty="0" err="1"/>
              <a:t>Heuer</a:t>
            </a:r>
            <a:r>
              <a:rPr lang="uk-UA" sz="2000" dirty="0"/>
              <a:t>, </a:t>
            </a:r>
            <a:r>
              <a:rPr lang="uk-UA" sz="2000" dirty="0" err="1"/>
              <a:t>Microgate</a:t>
            </a:r>
            <a:r>
              <a:rPr lang="uk-UA" sz="2000" dirty="0"/>
              <a:t> та ін. </a:t>
            </a:r>
          </a:p>
          <a:p>
            <a:endParaRPr lang="uk-UA" dirty="0"/>
          </a:p>
        </p:txBody>
      </p:sp>
      <p:sp>
        <p:nvSpPr>
          <p:cNvPr id="4" name="TextBox 3"/>
          <p:cNvSpPr txBox="1"/>
          <p:nvPr/>
        </p:nvSpPr>
        <p:spPr>
          <a:xfrm>
            <a:off x="323528" y="3436265"/>
            <a:ext cx="4032448" cy="2246769"/>
          </a:xfrm>
          <a:prstGeom prst="rect">
            <a:avLst/>
          </a:prstGeom>
          <a:noFill/>
        </p:spPr>
        <p:txBody>
          <a:bodyPr wrap="square" rtlCol="0">
            <a:spAutoFit/>
          </a:bodyPr>
          <a:lstStyle/>
          <a:p>
            <a:pPr algn="ctr"/>
            <a:r>
              <a:rPr lang="uk-UA" sz="2000" dirty="0"/>
              <a:t>Ці компанії займаються розробкою систем хронометражу для різних видів спорту починаючи від плавання та закінчуючи гірськолижним спортом.</a:t>
            </a:r>
          </a:p>
          <a:p>
            <a:pPr algn="ctr"/>
            <a:r>
              <a:rPr lang="uk-UA" sz="2000" dirty="0"/>
              <a:t> </a:t>
            </a:r>
            <a:endParaRPr lang="uk-UA" dirty="0"/>
          </a:p>
        </p:txBody>
      </p:sp>
      <p:pic>
        <p:nvPicPr>
          <p:cNvPr id="5" name="Рисунок 4"/>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4860032" y="-963488"/>
            <a:ext cx="3886200" cy="3886200"/>
          </a:xfrm>
          <a:prstGeom prst="rect">
            <a:avLst/>
          </a:prstGeom>
        </p:spPr>
      </p:pic>
      <p:pic>
        <p:nvPicPr>
          <p:cNvPr id="6" name="Рисунок 5"/>
          <p:cNvPicPr>
            <a:picLocks noChangeAspect="1"/>
          </p:cNvPicPr>
          <p:nvPr/>
        </p:nvPicPr>
        <p:blipFill>
          <a:blip r:embed="rId4">
            <a:extLst>
              <a:ext uri="{BEBA8EAE-BF5A-486C-A8C5-ECC9F3942E4B}">
                <a14:imgProps xmlns:a14="http://schemas.microsoft.com/office/drawing/2010/main">
                  <a14:imgLayer r:embed="rId5">
                    <a14:imgEffect>
                      <a14:backgroundRemoval t="6771" b="97743" l="3646" r="96528"/>
                    </a14:imgEffect>
                  </a14:imgLayer>
                </a14:imgProps>
              </a:ext>
              <a:ext uri="{28A0092B-C50C-407E-A947-70E740481C1C}">
                <a14:useLocalDpi xmlns:a14="http://schemas.microsoft.com/office/drawing/2010/main" val="0"/>
              </a:ext>
            </a:extLst>
          </a:blip>
          <a:stretch>
            <a:fillRect/>
          </a:stretch>
        </p:blipFill>
        <p:spPr>
          <a:xfrm>
            <a:off x="5504705" y="4419503"/>
            <a:ext cx="2596852" cy="2596852"/>
          </a:xfrm>
          <a:prstGeom prst="rect">
            <a:avLst/>
          </a:prstGeom>
        </p:spPr>
      </p:pic>
      <p:pic>
        <p:nvPicPr>
          <p:cNvPr id="7" name="Рисунок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24075" y="1978550"/>
            <a:ext cx="3758117" cy="668660"/>
          </a:xfrm>
          <a:prstGeom prst="rect">
            <a:avLst/>
          </a:prstGeom>
        </p:spPr>
      </p:pic>
      <p:pic>
        <p:nvPicPr>
          <p:cNvPr id="8" name="Рисунок 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723011" y="2992327"/>
            <a:ext cx="2160240" cy="1316511"/>
          </a:xfrm>
          <a:prstGeom prst="rect">
            <a:avLst/>
          </a:prstGeom>
        </p:spPr>
      </p:pic>
    </p:spTree>
    <p:extLst>
      <p:ext uri="{BB962C8B-B14F-4D97-AF65-F5344CB8AC3E}">
        <p14:creationId xmlns:p14="http://schemas.microsoft.com/office/powerpoint/2010/main" val="1450904601"/>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par>
                          <p:cTn id="8" fill="hold">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randombar(horizontal)">
                                      <p:cBhvr>
                                        <p:cTn id="11" dur="500"/>
                                        <p:tgtEl>
                                          <p:spTgt spid="4"/>
                                        </p:tgtEl>
                                      </p:cBhvr>
                                    </p:animEffect>
                                  </p:childTnLst>
                                </p:cTn>
                              </p:par>
                            </p:childTnLst>
                          </p:cTn>
                        </p:par>
                        <p:par>
                          <p:cTn id="12" fill="hold">
                            <p:stCondLst>
                              <p:cond delay="1000"/>
                            </p:stCondLst>
                            <p:childTnLst>
                              <p:par>
                                <p:cTn id="13" presetID="31" presetClass="entr" presetSubtype="0"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p:cTn id="15" dur="1000" fill="hold"/>
                                        <p:tgtEl>
                                          <p:spTgt spid="5"/>
                                        </p:tgtEl>
                                        <p:attrNameLst>
                                          <p:attrName>ppt_w</p:attrName>
                                        </p:attrNameLst>
                                      </p:cBhvr>
                                      <p:tavLst>
                                        <p:tav tm="0">
                                          <p:val>
                                            <p:fltVal val="0"/>
                                          </p:val>
                                        </p:tav>
                                        <p:tav tm="100000">
                                          <p:val>
                                            <p:strVal val="#ppt_w"/>
                                          </p:val>
                                        </p:tav>
                                      </p:tavLst>
                                    </p:anim>
                                    <p:anim calcmode="lin" valueType="num">
                                      <p:cBhvr>
                                        <p:cTn id="16" dur="1000" fill="hold"/>
                                        <p:tgtEl>
                                          <p:spTgt spid="5"/>
                                        </p:tgtEl>
                                        <p:attrNameLst>
                                          <p:attrName>ppt_h</p:attrName>
                                        </p:attrNameLst>
                                      </p:cBhvr>
                                      <p:tavLst>
                                        <p:tav tm="0">
                                          <p:val>
                                            <p:fltVal val="0"/>
                                          </p:val>
                                        </p:tav>
                                        <p:tav tm="100000">
                                          <p:val>
                                            <p:strVal val="#ppt_h"/>
                                          </p:val>
                                        </p:tav>
                                      </p:tavLst>
                                    </p:anim>
                                    <p:anim calcmode="lin" valueType="num">
                                      <p:cBhvr>
                                        <p:cTn id="17" dur="1000" fill="hold"/>
                                        <p:tgtEl>
                                          <p:spTgt spid="5"/>
                                        </p:tgtEl>
                                        <p:attrNameLst>
                                          <p:attrName>style.rotation</p:attrName>
                                        </p:attrNameLst>
                                      </p:cBhvr>
                                      <p:tavLst>
                                        <p:tav tm="0">
                                          <p:val>
                                            <p:fltVal val="90"/>
                                          </p:val>
                                        </p:tav>
                                        <p:tav tm="100000">
                                          <p:val>
                                            <p:fltVal val="0"/>
                                          </p:val>
                                        </p:tav>
                                      </p:tavLst>
                                    </p:anim>
                                    <p:animEffect transition="in" filter="fade">
                                      <p:cBhvr>
                                        <p:cTn id="18" dur="1000"/>
                                        <p:tgtEl>
                                          <p:spTgt spid="5"/>
                                        </p:tgtEl>
                                      </p:cBhvr>
                                    </p:animEffect>
                                  </p:childTnLst>
                                </p:cTn>
                              </p:par>
                            </p:childTnLst>
                          </p:cTn>
                        </p:par>
                        <p:par>
                          <p:cTn id="19" fill="hold">
                            <p:stCondLst>
                              <p:cond delay="2000"/>
                            </p:stCondLst>
                            <p:childTnLst>
                              <p:par>
                                <p:cTn id="20" presetID="31" presetClass="entr" presetSubtype="0" fill="hold" nodeType="after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p:cTn id="22" dur="1000" fill="hold"/>
                                        <p:tgtEl>
                                          <p:spTgt spid="7"/>
                                        </p:tgtEl>
                                        <p:attrNameLst>
                                          <p:attrName>ppt_w</p:attrName>
                                        </p:attrNameLst>
                                      </p:cBhvr>
                                      <p:tavLst>
                                        <p:tav tm="0">
                                          <p:val>
                                            <p:fltVal val="0"/>
                                          </p:val>
                                        </p:tav>
                                        <p:tav tm="100000">
                                          <p:val>
                                            <p:strVal val="#ppt_w"/>
                                          </p:val>
                                        </p:tav>
                                      </p:tavLst>
                                    </p:anim>
                                    <p:anim calcmode="lin" valueType="num">
                                      <p:cBhvr>
                                        <p:cTn id="23" dur="1000" fill="hold"/>
                                        <p:tgtEl>
                                          <p:spTgt spid="7"/>
                                        </p:tgtEl>
                                        <p:attrNameLst>
                                          <p:attrName>ppt_h</p:attrName>
                                        </p:attrNameLst>
                                      </p:cBhvr>
                                      <p:tavLst>
                                        <p:tav tm="0">
                                          <p:val>
                                            <p:fltVal val="0"/>
                                          </p:val>
                                        </p:tav>
                                        <p:tav tm="100000">
                                          <p:val>
                                            <p:strVal val="#ppt_h"/>
                                          </p:val>
                                        </p:tav>
                                      </p:tavLst>
                                    </p:anim>
                                    <p:anim calcmode="lin" valueType="num">
                                      <p:cBhvr>
                                        <p:cTn id="24" dur="1000" fill="hold"/>
                                        <p:tgtEl>
                                          <p:spTgt spid="7"/>
                                        </p:tgtEl>
                                        <p:attrNameLst>
                                          <p:attrName>style.rotation</p:attrName>
                                        </p:attrNameLst>
                                      </p:cBhvr>
                                      <p:tavLst>
                                        <p:tav tm="0">
                                          <p:val>
                                            <p:fltVal val="90"/>
                                          </p:val>
                                        </p:tav>
                                        <p:tav tm="100000">
                                          <p:val>
                                            <p:fltVal val="0"/>
                                          </p:val>
                                        </p:tav>
                                      </p:tavLst>
                                    </p:anim>
                                    <p:animEffect transition="in" filter="fade">
                                      <p:cBhvr>
                                        <p:cTn id="25" dur="1000"/>
                                        <p:tgtEl>
                                          <p:spTgt spid="7"/>
                                        </p:tgtEl>
                                      </p:cBhvr>
                                    </p:animEffect>
                                  </p:childTnLst>
                                </p:cTn>
                              </p:par>
                            </p:childTnLst>
                          </p:cTn>
                        </p:par>
                        <p:par>
                          <p:cTn id="26" fill="hold">
                            <p:stCondLst>
                              <p:cond delay="3000"/>
                            </p:stCondLst>
                            <p:childTnLst>
                              <p:par>
                                <p:cTn id="27" presetID="31" presetClass="entr" presetSubtype="0" fill="hold" nodeType="afterEffect">
                                  <p:stCondLst>
                                    <p:cond delay="0"/>
                                  </p:stCondLst>
                                  <p:childTnLst>
                                    <p:set>
                                      <p:cBhvr>
                                        <p:cTn id="28" dur="1" fill="hold">
                                          <p:stCondLst>
                                            <p:cond delay="0"/>
                                          </p:stCondLst>
                                        </p:cTn>
                                        <p:tgtEl>
                                          <p:spTgt spid="8"/>
                                        </p:tgtEl>
                                        <p:attrNameLst>
                                          <p:attrName>style.visibility</p:attrName>
                                        </p:attrNameLst>
                                      </p:cBhvr>
                                      <p:to>
                                        <p:strVal val="visible"/>
                                      </p:to>
                                    </p:set>
                                    <p:anim calcmode="lin" valueType="num">
                                      <p:cBhvr>
                                        <p:cTn id="29" dur="1000" fill="hold"/>
                                        <p:tgtEl>
                                          <p:spTgt spid="8"/>
                                        </p:tgtEl>
                                        <p:attrNameLst>
                                          <p:attrName>ppt_w</p:attrName>
                                        </p:attrNameLst>
                                      </p:cBhvr>
                                      <p:tavLst>
                                        <p:tav tm="0">
                                          <p:val>
                                            <p:fltVal val="0"/>
                                          </p:val>
                                        </p:tav>
                                        <p:tav tm="100000">
                                          <p:val>
                                            <p:strVal val="#ppt_w"/>
                                          </p:val>
                                        </p:tav>
                                      </p:tavLst>
                                    </p:anim>
                                    <p:anim calcmode="lin" valueType="num">
                                      <p:cBhvr>
                                        <p:cTn id="30" dur="1000" fill="hold"/>
                                        <p:tgtEl>
                                          <p:spTgt spid="8"/>
                                        </p:tgtEl>
                                        <p:attrNameLst>
                                          <p:attrName>ppt_h</p:attrName>
                                        </p:attrNameLst>
                                      </p:cBhvr>
                                      <p:tavLst>
                                        <p:tav tm="0">
                                          <p:val>
                                            <p:fltVal val="0"/>
                                          </p:val>
                                        </p:tav>
                                        <p:tav tm="100000">
                                          <p:val>
                                            <p:strVal val="#ppt_h"/>
                                          </p:val>
                                        </p:tav>
                                      </p:tavLst>
                                    </p:anim>
                                    <p:anim calcmode="lin" valueType="num">
                                      <p:cBhvr>
                                        <p:cTn id="31" dur="1000" fill="hold"/>
                                        <p:tgtEl>
                                          <p:spTgt spid="8"/>
                                        </p:tgtEl>
                                        <p:attrNameLst>
                                          <p:attrName>style.rotation</p:attrName>
                                        </p:attrNameLst>
                                      </p:cBhvr>
                                      <p:tavLst>
                                        <p:tav tm="0">
                                          <p:val>
                                            <p:fltVal val="90"/>
                                          </p:val>
                                        </p:tav>
                                        <p:tav tm="100000">
                                          <p:val>
                                            <p:fltVal val="0"/>
                                          </p:val>
                                        </p:tav>
                                      </p:tavLst>
                                    </p:anim>
                                    <p:animEffect transition="in" filter="fade">
                                      <p:cBhvr>
                                        <p:cTn id="32" dur="1000"/>
                                        <p:tgtEl>
                                          <p:spTgt spid="8"/>
                                        </p:tgtEl>
                                      </p:cBhvr>
                                    </p:animEffect>
                                  </p:childTnLst>
                                </p:cTn>
                              </p:par>
                            </p:childTnLst>
                          </p:cTn>
                        </p:par>
                        <p:par>
                          <p:cTn id="33" fill="hold">
                            <p:stCondLst>
                              <p:cond delay="4000"/>
                            </p:stCondLst>
                            <p:childTnLst>
                              <p:par>
                                <p:cTn id="34" presetID="31" presetClass="entr" presetSubtype="0" fill="hold" nodeType="afterEffect">
                                  <p:stCondLst>
                                    <p:cond delay="0"/>
                                  </p:stCondLst>
                                  <p:childTnLst>
                                    <p:set>
                                      <p:cBhvr>
                                        <p:cTn id="35" dur="1" fill="hold">
                                          <p:stCondLst>
                                            <p:cond delay="0"/>
                                          </p:stCondLst>
                                        </p:cTn>
                                        <p:tgtEl>
                                          <p:spTgt spid="6"/>
                                        </p:tgtEl>
                                        <p:attrNameLst>
                                          <p:attrName>style.visibility</p:attrName>
                                        </p:attrNameLst>
                                      </p:cBhvr>
                                      <p:to>
                                        <p:strVal val="visible"/>
                                      </p:to>
                                    </p:set>
                                    <p:anim calcmode="lin" valueType="num">
                                      <p:cBhvr>
                                        <p:cTn id="36" dur="1000" fill="hold"/>
                                        <p:tgtEl>
                                          <p:spTgt spid="6"/>
                                        </p:tgtEl>
                                        <p:attrNameLst>
                                          <p:attrName>ppt_w</p:attrName>
                                        </p:attrNameLst>
                                      </p:cBhvr>
                                      <p:tavLst>
                                        <p:tav tm="0">
                                          <p:val>
                                            <p:fltVal val="0"/>
                                          </p:val>
                                        </p:tav>
                                        <p:tav tm="100000">
                                          <p:val>
                                            <p:strVal val="#ppt_w"/>
                                          </p:val>
                                        </p:tav>
                                      </p:tavLst>
                                    </p:anim>
                                    <p:anim calcmode="lin" valueType="num">
                                      <p:cBhvr>
                                        <p:cTn id="37" dur="1000" fill="hold"/>
                                        <p:tgtEl>
                                          <p:spTgt spid="6"/>
                                        </p:tgtEl>
                                        <p:attrNameLst>
                                          <p:attrName>ppt_h</p:attrName>
                                        </p:attrNameLst>
                                      </p:cBhvr>
                                      <p:tavLst>
                                        <p:tav tm="0">
                                          <p:val>
                                            <p:fltVal val="0"/>
                                          </p:val>
                                        </p:tav>
                                        <p:tav tm="100000">
                                          <p:val>
                                            <p:strVal val="#ppt_h"/>
                                          </p:val>
                                        </p:tav>
                                      </p:tavLst>
                                    </p:anim>
                                    <p:anim calcmode="lin" valueType="num">
                                      <p:cBhvr>
                                        <p:cTn id="38" dur="1000" fill="hold"/>
                                        <p:tgtEl>
                                          <p:spTgt spid="6"/>
                                        </p:tgtEl>
                                        <p:attrNameLst>
                                          <p:attrName>style.rotation</p:attrName>
                                        </p:attrNameLst>
                                      </p:cBhvr>
                                      <p:tavLst>
                                        <p:tav tm="0">
                                          <p:val>
                                            <p:fltVal val="90"/>
                                          </p:val>
                                        </p:tav>
                                        <p:tav tm="100000">
                                          <p:val>
                                            <p:fltVal val="0"/>
                                          </p:val>
                                        </p:tav>
                                      </p:tavLst>
                                    </p:anim>
                                    <p:animEffect transition="in" filter="fade">
                                      <p:cBhvr>
                                        <p:cTn id="39"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кутник 1"/>
          <p:cNvSpPr/>
          <p:nvPr/>
        </p:nvSpPr>
        <p:spPr>
          <a:xfrm>
            <a:off x="827584" y="1042265"/>
            <a:ext cx="4572000" cy="2246769"/>
          </a:xfrm>
          <a:prstGeom prst="rect">
            <a:avLst/>
          </a:prstGeom>
        </p:spPr>
        <p:txBody>
          <a:bodyPr>
            <a:spAutoFit/>
          </a:bodyPr>
          <a:lstStyle/>
          <a:p>
            <a:pPr algn="ctr"/>
            <a:r>
              <a:rPr lang="uk-UA" sz="2000" dirty="0"/>
              <a:t>Вони вимірюють результат учасника з точністю до тисячних </a:t>
            </a:r>
            <a:r>
              <a:rPr lang="uk-UA" sz="2000" dirty="0" err="1"/>
              <a:t>долей</a:t>
            </a:r>
            <a:r>
              <a:rPr lang="uk-UA" sz="2000" dirty="0"/>
              <a:t> секунди. Також вони захищені від впливу зовнішніх факторів, автономні, більшість мають можливість керування системою із комп’ютера. </a:t>
            </a:r>
          </a:p>
        </p:txBody>
      </p:sp>
      <p:pic>
        <p:nvPicPr>
          <p:cNvPr id="3" name="Рисунок 2"/>
          <p:cNvPicPr>
            <a:picLocks noChangeAspect="1"/>
          </p:cNvPicPr>
          <p:nvPr/>
        </p:nvPicPr>
        <p:blipFill>
          <a:blip r:embed="rId2" cstate="print">
            <a:extLst>
              <a:ext uri="{BEBA8EAE-BF5A-486C-A8C5-ECC9F3942E4B}">
                <a14:imgProps xmlns:a14="http://schemas.microsoft.com/office/drawing/2010/main">
                  <a14:imgLayer r:embed="rId3">
                    <a14:imgEffect>
                      <a14:backgroundRemoval t="0" b="100000" l="0" r="100000"/>
                    </a14:imgEffect>
                  </a14:imgLayer>
                </a14:imgProps>
              </a:ext>
              <a:ext uri="{28A0092B-C50C-407E-A947-70E740481C1C}">
                <a14:useLocalDpi xmlns:a14="http://schemas.microsoft.com/office/drawing/2010/main" val="0"/>
              </a:ext>
            </a:extLst>
          </a:blip>
          <a:stretch>
            <a:fillRect/>
          </a:stretch>
        </p:blipFill>
        <p:spPr>
          <a:xfrm>
            <a:off x="5796138" y="4290256"/>
            <a:ext cx="3913513" cy="2567744"/>
          </a:xfrm>
          <a:prstGeom prst="rect">
            <a:avLst/>
          </a:prstGeom>
        </p:spPr>
      </p:pic>
      <p:pic>
        <p:nvPicPr>
          <p:cNvPr id="4" name="Рисунок 3"/>
          <p:cNvPicPr>
            <a:picLocks noChangeAspect="1"/>
          </p:cNvPicPr>
          <p:nvPr/>
        </p:nvPicPr>
        <p:blipFill>
          <a:blip r:embed="rId4">
            <a:extLst>
              <a:ext uri="{BEBA8EAE-BF5A-486C-A8C5-ECC9F3942E4B}">
                <a14:imgProps xmlns:a14="http://schemas.microsoft.com/office/drawing/2010/main">
                  <a14:imgLayer r:embed="rId5">
                    <a14:imgEffect>
                      <a14:backgroundRemoval t="0" b="100000" l="0" r="100000">
                        <a14:foregroundMark x1="29505" y1="40426" x2="51683" y2="30638"/>
                        <a14:foregroundMark x1="49307" y1="54468" x2="55050" y2="54468"/>
                        <a14:foregroundMark x1="47327" y1="55106" x2="53267" y2="55106"/>
                        <a14:foregroundMark x1="58020" y1="33830" x2="58020" y2="32340"/>
                      </a14:backgroundRemoval>
                    </a14:imgEffect>
                  </a14:imgLayer>
                </a14:imgProps>
              </a:ext>
              <a:ext uri="{28A0092B-C50C-407E-A947-70E740481C1C}">
                <a14:useLocalDpi xmlns:a14="http://schemas.microsoft.com/office/drawing/2010/main" val="0"/>
              </a:ext>
            </a:extLst>
          </a:blip>
          <a:stretch>
            <a:fillRect/>
          </a:stretch>
        </p:blipFill>
        <p:spPr>
          <a:xfrm flipH="1">
            <a:off x="611559" y="3861048"/>
            <a:ext cx="3636464" cy="2981176"/>
          </a:xfrm>
          <a:prstGeom prst="rect">
            <a:avLst/>
          </a:prstGeom>
        </p:spPr>
      </p:pic>
      <p:pic>
        <p:nvPicPr>
          <p:cNvPr id="5" name="Рисунок 4"/>
          <p:cNvPicPr>
            <a:picLocks noChangeAspect="1"/>
          </p:cNvPicPr>
          <p:nvPr/>
        </p:nvPicPr>
        <p:blipFill>
          <a:blip r:embed="rId6">
            <a:extLst>
              <a:ext uri="{BEBA8EAE-BF5A-486C-A8C5-ECC9F3942E4B}">
                <a14:imgProps xmlns:a14="http://schemas.microsoft.com/office/drawing/2010/main">
                  <a14:imgLayer r:embed="rId7">
                    <a14:imgEffect>
                      <a14:backgroundRemoval t="2750" b="97500" l="3429" r="96000">
                        <a14:foregroundMark x1="17143" y1="44500" x2="16857" y2="90750"/>
                        <a14:foregroundMark x1="26000" y1="91750" x2="26857" y2="46000"/>
                        <a14:foregroundMark x1="17143" y1="6000" x2="17143" y2="39000"/>
                        <a14:foregroundMark x1="82286" y1="34750" x2="82286" y2="15500"/>
                        <a14:foregroundMark x1="68000" y1="42750" x2="66857" y2="32000"/>
                        <a14:foregroundMark x1="73143" y1="37000" x2="79429" y2="36500"/>
                        <a14:foregroundMark x1="64857" y1="34500" x2="66857" y2="34500"/>
                        <a14:foregroundMark x1="74000" y1="28000" x2="72571" y2="20500"/>
                        <a14:foregroundMark x1="62571" y1="45500" x2="72286" y2="45500"/>
                      </a14:backgroundRemoval>
                    </a14:imgEffect>
                  </a14:imgLayer>
                </a14:imgProps>
              </a:ext>
              <a:ext uri="{28A0092B-C50C-407E-A947-70E740481C1C}">
                <a14:useLocalDpi xmlns:a14="http://schemas.microsoft.com/office/drawing/2010/main" val="0"/>
              </a:ext>
            </a:extLst>
          </a:blip>
          <a:stretch>
            <a:fillRect/>
          </a:stretch>
        </p:blipFill>
        <p:spPr>
          <a:xfrm>
            <a:off x="5872981" y="260648"/>
            <a:ext cx="3333750" cy="3810000"/>
          </a:xfrm>
          <a:prstGeom prst="rect">
            <a:avLst/>
          </a:prstGeom>
        </p:spPr>
      </p:pic>
    </p:spTree>
    <p:extLst>
      <p:ext uri="{BB962C8B-B14F-4D97-AF65-F5344CB8AC3E}">
        <p14:creationId xmlns:p14="http://schemas.microsoft.com/office/powerpoint/2010/main" val="475500380"/>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par>
                          <p:cTn id="8" fill="hold">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randombar(horizontal)">
                                      <p:cBhvr>
                                        <p:cTn id="11" dur="500"/>
                                        <p:tgtEl>
                                          <p:spTgt spid="2"/>
                                        </p:tgtEl>
                                      </p:cBhvr>
                                    </p:animEffect>
                                  </p:childTnLst>
                                </p:cTn>
                              </p:par>
                            </p:childTnLst>
                          </p:cTn>
                        </p:par>
                        <p:par>
                          <p:cTn id="12" fill="hold">
                            <p:stCondLst>
                              <p:cond delay="1000"/>
                            </p:stCondLst>
                            <p:childTnLst>
                              <p:par>
                                <p:cTn id="13" presetID="22" presetClass="entr" presetSubtype="4"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down)">
                                      <p:cBhvr>
                                        <p:cTn id="15" dur="500"/>
                                        <p:tgtEl>
                                          <p:spTgt spid="5"/>
                                        </p:tgtEl>
                                      </p:cBhvr>
                                    </p:animEffect>
                                  </p:childTnLst>
                                </p:cTn>
                              </p:par>
                            </p:childTnLst>
                          </p:cTn>
                        </p:par>
                        <p:par>
                          <p:cTn id="16" fill="hold">
                            <p:stCondLst>
                              <p:cond delay="1500"/>
                            </p:stCondLst>
                            <p:childTnLst>
                              <p:par>
                                <p:cTn id="17" presetID="22" presetClass="entr" presetSubtype="4" fill="hold"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wipe(down)">
                                      <p:cBhvr>
                                        <p:cTn id="1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Рисунок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86884" y="2350885"/>
            <a:ext cx="4357116" cy="4507116"/>
          </a:xfrm>
          <a:prstGeom prst="rect">
            <a:avLst/>
          </a:prstGeom>
        </p:spPr>
      </p:pic>
      <p:pic>
        <p:nvPicPr>
          <p:cNvPr id="3" name="Рисунок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350884"/>
            <a:ext cx="4357116" cy="4490720"/>
          </a:xfrm>
          <a:prstGeom prst="rect">
            <a:avLst/>
          </a:prstGeom>
        </p:spPr>
      </p:pic>
      <p:sp>
        <p:nvSpPr>
          <p:cNvPr id="5" name="Заголовок 1"/>
          <p:cNvSpPr txBox="1">
            <a:spLocks/>
          </p:cNvSpPr>
          <p:nvPr/>
        </p:nvSpPr>
        <p:spPr>
          <a:xfrm>
            <a:off x="1187626" y="332656"/>
            <a:ext cx="6512511" cy="1656184"/>
          </a:xfrm>
          <a:prstGeom prst="rect">
            <a:avLst/>
          </a:prstGeom>
        </p:spPr>
        <p:txBody>
          <a:bodyPr/>
          <a:lstStyle>
            <a:lvl1pPr marL="320040" indent="-320040" algn="r" defTabSz="914400" rtl="0" eaLnBrk="1" latinLnBrk="0" hangingPunct="1">
              <a:spcBef>
                <a:spcPct val="0"/>
              </a:spcBef>
              <a:buClr>
                <a:schemeClr val="accent6">
                  <a:lumMod val="75000"/>
                </a:schemeClr>
              </a:buClr>
              <a:buSzPct val="128000"/>
              <a:buFont typeface="Georgia" pitchFamily="18" charset="0"/>
              <a:buChar char="*"/>
              <a:defRPr sz="4600" b="1" i="0" kern="1200">
                <a:gradFill>
                  <a:gsLst>
                    <a:gs pos="0">
                      <a:schemeClr val="tx1"/>
                    </a:gs>
                    <a:gs pos="40000">
                      <a:schemeClr val="tx1">
                        <a:lumMod val="75000"/>
                        <a:lumOff val="25000"/>
                      </a:schemeClr>
                    </a:gs>
                    <a:gs pos="100000">
                      <a:schemeClr val="tx2">
                        <a:alpha val="65000"/>
                      </a:schemeClr>
                    </a:gs>
                  </a:gsLst>
                  <a:lin ang="5400000" scaled="0"/>
                </a:gradFill>
                <a:effectLst>
                  <a:reflection blurRad="6350" stA="55000" endA="300" endPos="45500" dir="5400000" sy="-100000" algn="bl" rotWithShape="0"/>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indent="0" algn="ctr">
              <a:buFont typeface="Georgia" pitchFamily="18" charset="0"/>
              <a:buNone/>
            </a:pPr>
            <a:r>
              <a:rPr lang="uk-UA" sz="2400" dirty="0" smtClean="0">
                <a:effectLst/>
              </a:rPr>
              <a:t>Системи хронометражу для гірськолижного спорту існують із провідним з’єднанням старту та фінішу або з безпровідним</a:t>
            </a:r>
            <a:endParaRPr lang="uk-UA" sz="2400" dirty="0">
              <a:effectLst/>
            </a:endParaRPr>
          </a:p>
        </p:txBody>
      </p:sp>
    </p:spTree>
    <p:extLst>
      <p:ext uri="{BB962C8B-B14F-4D97-AF65-F5344CB8AC3E}">
        <p14:creationId xmlns:p14="http://schemas.microsoft.com/office/powerpoint/2010/main" val="2987901360"/>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1000"/>
                                        <p:tgtEl>
                                          <p:spTgt spid="2"/>
                                        </p:tgtEl>
                                      </p:cBhvr>
                                    </p:animEffect>
                                    <p:anim calcmode="lin" valueType="num">
                                      <p:cBhvr>
                                        <p:cTn id="14" dur="1000" fill="hold"/>
                                        <p:tgtEl>
                                          <p:spTgt spid="2"/>
                                        </p:tgtEl>
                                        <p:attrNameLst>
                                          <p:attrName>ppt_x</p:attrName>
                                        </p:attrNameLst>
                                      </p:cBhvr>
                                      <p:tavLst>
                                        <p:tav tm="0">
                                          <p:val>
                                            <p:strVal val="#ppt_x"/>
                                          </p:val>
                                        </p:tav>
                                        <p:tav tm="100000">
                                          <p:val>
                                            <p:strVal val="#ppt_x"/>
                                          </p:val>
                                        </p:tav>
                                      </p:tavLst>
                                    </p:anim>
                                    <p:anim calcmode="lin" valueType="num">
                                      <p:cBhvr>
                                        <p:cTn id="15"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323528" y="260648"/>
            <a:ext cx="8424936" cy="1556792"/>
          </a:xfrm>
        </p:spPr>
        <p:txBody>
          <a:bodyPr/>
          <a:lstStyle/>
          <a:p>
            <a:pPr marL="0" indent="0" algn="ctr">
              <a:buNone/>
            </a:pPr>
            <a:r>
              <a:rPr lang="uk-UA" sz="4000" dirty="0" smtClean="0">
                <a:effectLst/>
              </a:rPr>
              <a:t>Характеристики розробленої системи хронометражу</a:t>
            </a:r>
            <a:endParaRPr lang="uk-UA" sz="4000" dirty="0">
              <a:effectLst/>
            </a:endParaRPr>
          </a:p>
        </p:txBody>
      </p:sp>
      <p:sp>
        <p:nvSpPr>
          <p:cNvPr id="3" name="Місце для тексту 2"/>
          <p:cNvSpPr>
            <a:spLocks noGrp="1"/>
          </p:cNvSpPr>
          <p:nvPr>
            <p:ph type="body" idx="1"/>
          </p:nvPr>
        </p:nvSpPr>
        <p:spPr>
          <a:xfrm>
            <a:off x="899592" y="2276872"/>
            <a:ext cx="7632848" cy="3816424"/>
          </a:xfrm>
        </p:spPr>
        <p:txBody>
          <a:bodyPr>
            <a:normAutofit fontScale="92500" lnSpcReduction="10000"/>
          </a:bodyPr>
          <a:lstStyle/>
          <a:p>
            <a:pPr marL="342900" indent="-342900" algn="l">
              <a:buFontTx/>
              <a:buChar char="-"/>
            </a:pPr>
            <a:r>
              <a:rPr lang="uk-UA" dirty="0" smtClean="0"/>
              <a:t>система може працювати автономно</a:t>
            </a:r>
          </a:p>
          <a:p>
            <a:pPr marL="342900" indent="-342900" algn="l">
              <a:buFontTx/>
              <a:buChar char="-"/>
            </a:pPr>
            <a:r>
              <a:rPr lang="uk-UA" dirty="0"/>
              <a:t>т</a:t>
            </a:r>
            <a:r>
              <a:rPr lang="uk-UA" dirty="0" smtClean="0"/>
              <a:t>очність  вимірювання результату проїзду лижником траси </a:t>
            </a:r>
            <a:r>
              <a:rPr lang="uk-UA" dirty="0" smtClean="0"/>
              <a:t>1/20с</a:t>
            </a:r>
            <a:endParaRPr lang="uk-UA" dirty="0" smtClean="0"/>
          </a:p>
          <a:p>
            <a:pPr marL="342900" indent="-342900" algn="l">
              <a:buFontTx/>
              <a:buChar char="-"/>
            </a:pPr>
            <a:r>
              <a:rPr lang="uk-UA" dirty="0" smtClean="0"/>
              <a:t>Максимальна кількість лижників на трасі - 4</a:t>
            </a:r>
          </a:p>
          <a:p>
            <a:pPr marL="342900" indent="-342900" algn="l">
              <a:buFontTx/>
              <a:buChar char="-"/>
            </a:pPr>
            <a:r>
              <a:rPr lang="uk-UA" dirty="0"/>
              <a:t>а</a:t>
            </a:r>
            <a:r>
              <a:rPr lang="uk-UA" dirty="0" smtClean="0"/>
              <a:t>льтернативна заміна </a:t>
            </a:r>
            <a:r>
              <a:rPr lang="uk-UA" dirty="0" err="1" smtClean="0"/>
              <a:t>хронопринтера</a:t>
            </a:r>
            <a:r>
              <a:rPr lang="uk-UA" dirty="0" smtClean="0"/>
              <a:t> </a:t>
            </a:r>
            <a:r>
              <a:rPr lang="en-US" dirty="0" smtClean="0"/>
              <a:t>SD</a:t>
            </a:r>
            <a:r>
              <a:rPr lang="uk-UA" dirty="0" smtClean="0"/>
              <a:t> картою пам’яті</a:t>
            </a:r>
          </a:p>
          <a:p>
            <a:pPr marL="342900" indent="-342900" algn="l">
              <a:buFontTx/>
              <a:buChar char="-"/>
            </a:pPr>
            <a:r>
              <a:rPr lang="uk-UA" dirty="0"/>
              <a:t>і</a:t>
            </a:r>
            <a:r>
              <a:rPr lang="uk-UA" dirty="0" smtClean="0"/>
              <a:t>ндикація поточного стану системи </a:t>
            </a:r>
            <a:r>
              <a:rPr lang="uk-UA" dirty="0" err="1" smtClean="0"/>
              <a:t>світлодіодом</a:t>
            </a:r>
            <a:r>
              <a:rPr lang="uk-UA" dirty="0" smtClean="0"/>
              <a:t> </a:t>
            </a:r>
          </a:p>
          <a:p>
            <a:pPr marL="342900" indent="-342900" algn="l">
              <a:buFontTx/>
              <a:buChar char="-"/>
            </a:pPr>
            <a:r>
              <a:rPr lang="uk-UA" dirty="0"/>
              <a:t>д</a:t>
            </a:r>
            <a:r>
              <a:rPr lang="uk-UA" dirty="0" smtClean="0"/>
              <a:t>одатково встановлено дисплей для відображення поточного часу, поточного стану системи, результату лижника</a:t>
            </a:r>
          </a:p>
          <a:p>
            <a:pPr marL="342900" indent="-342900" algn="l">
              <a:buFontTx/>
              <a:buChar char="-"/>
            </a:pPr>
            <a:r>
              <a:rPr lang="uk-UA" dirty="0" smtClean="0"/>
              <a:t>Дальність роботи системи (</a:t>
            </a:r>
            <a:r>
              <a:rPr lang="en-US" dirty="0" smtClean="0"/>
              <a:t>max</a:t>
            </a:r>
            <a:r>
              <a:rPr lang="uk-UA" dirty="0" smtClean="0"/>
              <a:t> віддаль між стартом та </a:t>
            </a:r>
            <a:r>
              <a:rPr lang="uk-UA" dirty="0" err="1" smtClean="0"/>
              <a:t>фінішом</a:t>
            </a:r>
            <a:r>
              <a:rPr lang="uk-UA" dirty="0" smtClean="0"/>
              <a:t>) становить 1.5км, і може бути збільшена </a:t>
            </a:r>
            <a:r>
              <a:rPr lang="uk-UA" dirty="0" err="1" smtClean="0"/>
              <a:t>доставленням</a:t>
            </a:r>
            <a:r>
              <a:rPr lang="uk-UA" dirty="0" smtClean="0"/>
              <a:t> проміжних </a:t>
            </a:r>
            <a:r>
              <a:rPr lang="uk-UA" dirty="0" err="1" smtClean="0"/>
              <a:t>радіомодулів</a:t>
            </a:r>
            <a:endParaRPr lang="uk-UA" dirty="0" smtClean="0"/>
          </a:p>
        </p:txBody>
      </p:sp>
    </p:spTree>
    <p:extLst>
      <p:ext uri="{BB962C8B-B14F-4D97-AF65-F5344CB8AC3E}">
        <p14:creationId xmlns:p14="http://schemas.microsoft.com/office/powerpoint/2010/main" val="1958783580"/>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randombar(horizontal)">
                                      <p:cBhvr>
                                        <p:cTn id="7" dur="500"/>
                                        <p:tgtEl>
                                          <p:spTgt spid="3">
                                            <p:txEl>
                                              <p:pRg st="0" end="0"/>
                                            </p:txEl>
                                          </p:spTgt>
                                        </p:tgtEl>
                                      </p:cBhvr>
                                    </p:animEffect>
                                  </p:childTnLst>
                                </p:cTn>
                              </p:par>
                            </p:childTnLst>
                          </p:cTn>
                        </p:par>
                        <p:par>
                          <p:cTn id="8" fill="hold">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randombar(horizontal)">
                                      <p:cBhvr>
                                        <p:cTn id="11" dur="500"/>
                                        <p:tgtEl>
                                          <p:spTgt spid="3">
                                            <p:txEl>
                                              <p:pRg st="1" end="1"/>
                                            </p:txEl>
                                          </p:spTgt>
                                        </p:tgtEl>
                                      </p:cBhvr>
                                    </p:animEffect>
                                  </p:childTnLst>
                                </p:cTn>
                              </p:par>
                            </p:childTnLst>
                          </p:cTn>
                        </p:par>
                        <p:par>
                          <p:cTn id="12" fill="hold">
                            <p:stCondLst>
                              <p:cond delay="1000"/>
                            </p:stCondLst>
                            <p:childTnLst>
                              <p:par>
                                <p:cTn id="13" presetID="14" presetClass="entr" presetSubtype="10" fill="hold" grpId="0"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randombar(horizontal)">
                                      <p:cBhvr>
                                        <p:cTn id="15" dur="500"/>
                                        <p:tgtEl>
                                          <p:spTgt spid="3">
                                            <p:txEl>
                                              <p:pRg st="2" end="2"/>
                                            </p:txEl>
                                          </p:spTgt>
                                        </p:tgtEl>
                                      </p:cBhvr>
                                    </p:animEffect>
                                  </p:childTnLst>
                                </p:cTn>
                              </p:par>
                            </p:childTnLst>
                          </p:cTn>
                        </p:par>
                        <p:par>
                          <p:cTn id="16" fill="hold">
                            <p:stCondLst>
                              <p:cond delay="1500"/>
                            </p:stCondLst>
                            <p:childTnLst>
                              <p:par>
                                <p:cTn id="17" presetID="14" presetClass="entr" presetSubtype="10" fill="hold" grpId="0"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randombar(horizontal)">
                                      <p:cBhvr>
                                        <p:cTn id="19" dur="500"/>
                                        <p:tgtEl>
                                          <p:spTgt spid="3">
                                            <p:txEl>
                                              <p:pRg st="3" end="3"/>
                                            </p:txEl>
                                          </p:spTgt>
                                        </p:tgtEl>
                                      </p:cBhvr>
                                    </p:animEffect>
                                  </p:childTnLst>
                                </p:cTn>
                              </p:par>
                            </p:childTnLst>
                          </p:cTn>
                        </p:par>
                        <p:par>
                          <p:cTn id="20" fill="hold">
                            <p:stCondLst>
                              <p:cond delay="2000"/>
                            </p:stCondLst>
                            <p:childTnLst>
                              <p:par>
                                <p:cTn id="21" presetID="14" presetClass="entr" presetSubtype="10" fill="hold" grpId="0" nodeType="after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randombar(horizontal)">
                                      <p:cBhvr>
                                        <p:cTn id="23" dur="500"/>
                                        <p:tgtEl>
                                          <p:spTgt spid="3">
                                            <p:txEl>
                                              <p:pRg st="4" end="4"/>
                                            </p:txEl>
                                          </p:spTgt>
                                        </p:tgtEl>
                                      </p:cBhvr>
                                    </p:animEffect>
                                  </p:childTnLst>
                                </p:cTn>
                              </p:par>
                            </p:childTnLst>
                          </p:cTn>
                        </p:par>
                        <p:par>
                          <p:cTn id="24" fill="hold">
                            <p:stCondLst>
                              <p:cond delay="2500"/>
                            </p:stCondLst>
                            <p:childTnLst>
                              <p:par>
                                <p:cTn id="25" presetID="14" presetClass="entr" presetSubtype="10" fill="hold" grpId="0" nodeType="after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randombar(horizontal)">
                                      <p:cBhvr>
                                        <p:cTn id="27" dur="500"/>
                                        <p:tgtEl>
                                          <p:spTgt spid="3">
                                            <p:txEl>
                                              <p:pRg st="5" end="5"/>
                                            </p:txEl>
                                          </p:spTgt>
                                        </p:tgtEl>
                                      </p:cBhvr>
                                    </p:animEffect>
                                  </p:childTnLst>
                                </p:cTn>
                              </p:par>
                            </p:childTnLst>
                          </p:cTn>
                        </p:par>
                        <p:par>
                          <p:cTn id="28" fill="hold">
                            <p:stCondLst>
                              <p:cond delay="3000"/>
                            </p:stCondLst>
                            <p:childTnLst>
                              <p:par>
                                <p:cTn id="29" presetID="14" presetClass="entr" presetSubtype="10" fill="hold" grpId="0" nodeType="after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randombar(horizontal)">
                                      <p:cBhvr>
                                        <p:cTn id="31"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259632" y="116632"/>
            <a:ext cx="6512511" cy="1584176"/>
          </a:xfrm>
        </p:spPr>
        <p:txBody>
          <a:bodyPr/>
          <a:lstStyle/>
          <a:p>
            <a:pPr marL="0" indent="0" algn="ctr">
              <a:buNone/>
            </a:pPr>
            <a:r>
              <a:rPr lang="uk-UA" dirty="0" smtClean="0">
                <a:effectLst/>
              </a:rPr>
              <a:t>Структурна схема</a:t>
            </a:r>
            <a:r>
              <a:rPr lang="en-US" dirty="0" smtClean="0">
                <a:effectLst/>
              </a:rPr>
              <a:t> </a:t>
            </a:r>
            <a:r>
              <a:rPr lang="uk-UA" dirty="0" smtClean="0">
                <a:effectLst/>
              </a:rPr>
              <a:t>системи</a:t>
            </a:r>
            <a:endParaRPr lang="uk-UA" dirty="0">
              <a:effectLst/>
            </a:endParaRPr>
          </a:p>
        </p:txBody>
      </p:sp>
      <p:pic>
        <p:nvPicPr>
          <p:cNvPr id="1028" name="Picture 4" descr="D:\Cypress\system-start-finish\vesion 2\doc\functional diagram.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504" y="2420888"/>
            <a:ext cx="8816980" cy="27363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953591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Прямокутник 4"/>
          <p:cNvSpPr/>
          <p:nvPr/>
        </p:nvSpPr>
        <p:spPr>
          <a:xfrm>
            <a:off x="0" y="4365104"/>
            <a:ext cx="9144000" cy="2492896"/>
          </a:xfrm>
          <a:prstGeom prst="rect">
            <a:avLst/>
          </a:prstGeom>
          <a:gradFill>
            <a:gsLst>
              <a:gs pos="0">
                <a:schemeClr val="bg2"/>
              </a:gs>
              <a:gs pos="0">
                <a:schemeClr val="bg2"/>
              </a:gs>
              <a:gs pos="33000">
                <a:schemeClr val="lt1">
                  <a:shade val="100000"/>
                  <a:satMod val="115000"/>
                </a:schemeClr>
              </a:gs>
            </a:gsLst>
            <a:lin ang="5400000" scaled="1"/>
          </a:gra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uk-UA"/>
          </a:p>
        </p:txBody>
      </p:sp>
      <p:sp>
        <p:nvSpPr>
          <p:cNvPr id="2" name="Заголовок 1"/>
          <p:cNvSpPr>
            <a:spLocks noGrp="1"/>
          </p:cNvSpPr>
          <p:nvPr>
            <p:ph type="title"/>
          </p:nvPr>
        </p:nvSpPr>
        <p:spPr>
          <a:xfrm>
            <a:off x="1113256" y="116632"/>
            <a:ext cx="6512511" cy="1728192"/>
          </a:xfrm>
        </p:spPr>
        <p:txBody>
          <a:bodyPr/>
          <a:lstStyle/>
          <a:p>
            <a:pPr marL="0" indent="0" algn="ctr">
              <a:buNone/>
            </a:pPr>
            <a:r>
              <a:rPr lang="uk-UA" sz="3200" dirty="0" smtClean="0">
                <a:effectLst/>
              </a:rPr>
              <a:t>Макет системи хронометражу </a:t>
            </a:r>
            <a:br>
              <a:rPr lang="uk-UA" sz="3200" dirty="0" smtClean="0">
                <a:effectLst/>
              </a:rPr>
            </a:br>
            <a:r>
              <a:rPr lang="uk-UA" sz="3200" dirty="0" smtClean="0">
                <a:effectLst/>
              </a:rPr>
              <a:t>Старт</a:t>
            </a:r>
            <a:endParaRPr lang="uk-UA" sz="3200" dirty="0">
              <a:effectLst/>
            </a:endParaRPr>
          </a:p>
        </p:txBody>
      </p:sp>
      <p:pic>
        <p:nvPicPr>
          <p:cNvPr id="3" name="Рисунок 2" descr="C:\Users\Petro\Desktop\images\start.jpg"/>
          <p:cNvPicPr/>
          <p:nvPr/>
        </p:nvPicPr>
        <p:blipFill>
          <a:blip r:embed="rId2" cstate="print">
            <a:extLst>
              <a:ext uri="{BEBA8EAE-BF5A-486C-A8C5-ECC9F3942E4B}">
                <a14:imgProps xmlns:a14="http://schemas.microsoft.com/office/drawing/2010/main">
                  <a14:imgLayer r:embed="rId3">
                    <a14:imgEffect>
                      <a14:backgroundRemoval t="0" b="100000" l="9857" r="100000">
                        <a14:foregroundMark x1="52685" y1="93173" x2="67845" y2="92610"/>
                        <a14:foregroundMark x1="33583" y1="87470" x2="42148" y2="99197"/>
                        <a14:foregroundMark x1="47723" y1="97510" x2="74507" y2="94538"/>
                        <a14:foregroundMark x1="72604" y1="93173" x2="94630" y2="77590"/>
                        <a14:foregroundMark x1="80082" y1="76546" x2="99592" y2="77108"/>
                        <a14:foregroundMark x1="87559" y1="97510" x2="93542" y2="81687"/>
                        <a14:foregroundMark x1="95649" y1="98876" x2="95241" y2="88835"/>
                      </a14:backgroundRemoval>
                    </a14:imgEffect>
                  </a14:imgLayer>
                </a14:imgProps>
              </a:ext>
              <a:ext uri="{28A0092B-C50C-407E-A947-70E740481C1C}">
                <a14:useLocalDpi xmlns:a14="http://schemas.microsoft.com/office/drawing/2010/main" val="0"/>
              </a:ext>
            </a:extLst>
          </a:blip>
          <a:srcRect/>
          <a:stretch>
            <a:fillRect/>
          </a:stretch>
        </p:blipFill>
        <p:spPr bwMode="auto">
          <a:xfrm>
            <a:off x="1475658" y="2192412"/>
            <a:ext cx="6120765" cy="4653136"/>
          </a:xfrm>
          <a:prstGeom prst="rect">
            <a:avLst/>
          </a:prstGeom>
          <a:noFill/>
          <a:ln>
            <a:noFill/>
          </a:ln>
        </p:spPr>
      </p:pic>
    </p:spTree>
    <p:extLst>
      <p:ext uri="{BB962C8B-B14F-4D97-AF65-F5344CB8AC3E}">
        <p14:creationId xmlns:p14="http://schemas.microsoft.com/office/powerpoint/2010/main" val="2892454770"/>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Повітряний потік">
  <a:themeElements>
    <a:clrScheme name="Повітряний потік">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Повітряний потік">
      <a:majorFont>
        <a:latin typeface="Trebuchet MS"/>
        <a:ea typeface=""/>
        <a:cs typeface=""/>
        <a:font script="Jpan" typeface="HGｺﾞｼｯｸM"/>
        <a:font script="Hang" typeface="HY그래픽B"/>
        <a:font script="Hans" typeface="方正姚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HGｺﾞｼｯｸM"/>
        <a:font script="Hang" typeface="HY그래픽M"/>
        <a:font script="Hans" typeface="方正姚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Повітряний потік">
      <a:fillStyleLst>
        <a:solidFill>
          <a:schemeClr val="phClr"/>
        </a:solidFill>
        <a:gradFill rotWithShape="1">
          <a:gsLst>
            <a:gs pos="28000">
              <a:schemeClr val="phClr">
                <a:tint val="18000"/>
                <a:satMod val="120000"/>
                <a:lumMod val="88000"/>
              </a:schemeClr>
            </a:gs>
            <a:gs pos="100000">
              <a:schemeClr val="phClr">
                <a:tint val="40000"/>
                <a:satMod val="100000"/>
                <a:lumMod val="78000"/>
              </a:schemeClr>
            </a:gs>
          </a:gsLst>
          <a:lin ang="5400000" scaled="0"/>
        </a:gradFill>
        <a:gradFill rotWithShape="1">
          <a:gsLst>
            <a:gs pos="0">
              <a:schemeClr val="phClr">
                <a:lumMod val="95000"/>
              </a:schemeClr>
            </a:gs>
            <a:gs pos="100000">
              <a:schemeClr val="phClr">
                <a:shade val="82000"/>
                <a:satMod val="125000"/>
                <a:lumMod val="74000"/>
              </a:schemeClr>
            </a:gs>
          </a:gsLst>
          <a:lin ang="5400000" scaled="0"/>
        </a:gradFill>
      </a:fillStyleLst>
      <a:lnStyleLst>
        <a:ln w="9525" cap="flat" cmpd="sng" algn="ctr">
          <a:solidFill>
            <a:schemeClr val="phClr"/>
          </a:solidFill>
          <a:prstDash val="solid"/>
        </a:ln>
        <a:ln w="15875" cap="flat" cmpd="sng" algn="ctr">
          <a:solidFill>
            <a:schemeClr val="phClr">
              <a:shade val="75000"/>
              <a:satMod val="125000"/>
              <a:lumMod val="75000"/>
            </a:schemeClr>
          </a:solidFill>
          <a:prstDash val="solid"/>
        </a:ln>
        <a:ln w="25400" cap="flat" cmpd="sng" algn="ctr">
          <a:solidFill>
            <a:schemeClr val="phClr"/>
          </a:solidFill>
          <a:prstDash val="solid"/>
        </a:ln>
      </a:lnStyleLst>
      <a:effectStyleLst>
        <a:effectStyle>
          <a:effectLst>
            <a:outerShdw blurRad="63500" dist="50800" dir="5400000" sx="98000" sy="98000" rotWithShape="0">
              <a:srgbClr val="000000">
                <a:alpha val="20000"/>
              </a:srgbClr>
            </a:outerShdw>
          </a:effectLst>
        </a:effectStyle>
        <a:effectStyle>
          <a:effectLst>
            <a:outerShdw blurRad="40005" dist="22984" dir="5400000" rotWithShape="0">
              <a:srgbClr val="000000">
                <a:alpha val="45000"/>
              </a:srgbClr>
            </a:outerShdw>
          </a:effectLst>
          <a:scene3d>
            <a:camera prst="orthographicFront">
              <a:rot lat="0" lon="0" rev="0"/>
            </a:camera>
            <a:lightRig rig="balanced" dir="tr"/>
          </a:scene3d>
          <a:sp3d prstMaterial="matte">
            <a:bevelT w="19050" h="38100"/>
          </a:sp3d>
        </a:effectStyle>
        <a:effectStyle>
          <a:effectLst>
            <a:reflection blurRad="38100" stA="26000" endPos="23000" dist="25400" dir="5400000" sy="-100000" rotWithShape="0"/>
          </a:effectLst>
          <a:scene3d>
            <a:camera prst="orthographicFront">
              <a:rot lat="0" lon="0" rev="0"/>
            </a:camera>
            <a:lightRig rig="balanced" dir="tr"/>
          </a:scene3d>
          <a:sp3d contourW="14605" prstMaterial="plastic">
            <a:bevelT w="50800"/>
            <a:contourClr>
              <a:schemeClr val="phClr">
                <a:shade val="30000"/>
                <a:satMod val="120000"/>
              </a:schemeClr>
            </a:contourClr>
          </a:sp3d>
        </a:effectStyle>
      </a:effectStyleLst>
      <a:bgFillStyleLst>
        <a:solidFill>
          <a:schemeClr val="phClr"/>
        </a:solidFill>
        <a:gradFill rotWithShape="1">
          <a:gsLst>
            <a:gs pos="0">
              <a:schemeClr val="phClr">
                <a:tint val="98000"/>
                <a:shade val="90000"/>
                <a:satMod val="160000"/>
                <a:lumMod val="100000"/>
              </a:schemeClr>
            </a:gs>
            <a:gs pos="60000">
              <a:schemeClr val="phClr">
                <a:tint val="95000"/>
                <a:shade val="100000"/>
                <a:satMod val="130000"/>
                <a:lumMod val="130000"/>
              </a:schemeClr>
            </a:gs>
            <a:gs pos="100000">
              <a:schemeClr val="phClr">
                <a:tint val="97000"/>
                <a:shade val="100000"/>
                <a:hueMod val="100000"/>
                <a:satMod val="140000"/>
                <a:lumMod val="80000"/>
              </a:schemeClr>
            </a:gs>
          </a:gsLst>
          <a:path path="circle">
            <a:fillToRect l="20000" t="10000" r="20000" b="60000"/>
          </a:path>
        </a:gradFill>
        <a:gradFill rotWithShape="1">
          <a:gsLst>
            <a:gs pos="0">
              <a:schemeClr val="phClr">
                <a:tint val="94000"/>
                <a:satMod val="160000"/>
                <a:lumMod val="160000"/>
              </a:schemeClr>
            </a:gs>
            <a:gs pos="42000">
              <a:schemeClr val="phClr">
                <a:tint val="94000"/>
                <a:shade val="94000"/>
                <a:satMod val="160000"/>
                <a:lumMod val="130000"/>
              </a:schemeClr>
            </a:gs>
            <a:gs pos="100000">
              <a:schemeClr val="phClr">
                <a:tint val="97000"/>
                <a:shade val="94000"/>
                <a:satMod val="180000"/>
                <a:lumMod val="84000"/>
              </a:schemeClr>
            </a:gs>
          </a:gsLst>
          <a:path path="circle">
            <a:fillToRect l="24000" t="44000" r="24000" b="12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1624</TotalTime>
  <Words>966</Words>
  <Application>Microsoft Office PowerPoint</Application>
  <PresentationFormat>Екран (4:3)</PresentationFormat>
  <Paragraphs>88</Paragraphs>
  <Slides>26</Slides>
  <Notes>0</Notes>
  <HiddenSlides>0</HiddenSlides>
  <MMClips>0</MMClips>
  <ScaleCrop>false</ScaleCrop>
  <HeadingPairs>
    <vt:vector size="4" baseType="variant">
      <vt:variant>
        <vt:lpstr>Тема</vt:lpstr>
      </vt:variant>
      <vt:variant>
        <vt:i4>1</vt:i4>
      </vt:variant>
      <vt:variant>
        <vt:lpstr>Заголовки слайдів</vt:lpstr>
      </vt:variant>
      <vt:variant>
        <vt:i4>26</vt:i4>
      </vt:variant>
    </vt:vector>
  </HeadingPairs>
  <TitlesOfParts>
    <vt:vector size="27" baseType="lpstr">
      <vt:lpstr>Повітряний потік</vt:lpstr>
      <vt:lpstr>Автоматична система хронометражу змагань</vt:lpstr>
      <vt:lpstr>Розробники :</vt:lpstr>
      <vt:lpstr>Презентація PowerPoint</vt:lpstr>
      <vt:lpstr>Презентація PowerPoint</vt:lpstr>
      <vt:lpstr>Презентація PowerPoint</vt:lpstr>
      <vt:lpstr>Презентація PowerPoint</vt:lpstr>
      <vt:lpstr>Характеристики розробленої системи хронометражу</vt:lpstr>
      <vt:lpstr>Структурна схема системи</vt:lpstr>
      <vt:lpstr>Макет системи хронометражу  Старт</vt:lpstr>
      <vt:lpstr>Презентація PowerPoint</vt:lpstr>
      <vt:lpstr>Презентація PowerPoint</vt:lpstr>
      <vt:lpstr>Презентація PowerPoint</vt:lpstr>
      <vt:lpstr>Контролер системи</vt:lpstr>
      <vt:lpstr>Презентація PowerPoint</vt:lpstr>
      <vt:lpstr>Безпровідний зв’язок</vt:lpstr>
      <vt:lpstr>Презентація PowerPoint</vt:lpstr>
      <vt:lpstr>Презентація PowerPoint</vt:lpstr>
      <vt:lpstr>Презентація PowerPoint</vt:lpstr>
      <vt:lpstr>Презентація PowerPoint</vt:lpstr>
      <vt:lpstr>Збереження результатів</vt:lpstr>
      <vt:lpstr>Презентація PowerPoint</vt:lpstr>
      <vt:lpstr>Тестування</vt:lpstr>
      <vt:lpstr>Презентація PowerPoint</vt:lpstr>
      <vt:lpstr>Презентація PowerPoint</vt:lpstr>
      <vt:lpstr>Презентація PowerPoint</vt:lpstr>
      <vt:lpstr>Презентація PowerPoint</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Система старт-фініш</dc:title>
  <dc:creator>Petro Zhuk</dc:creator>
  <cp:lastModifiedBy>Petro Zhuk</cp:lastModifiedBy>
  <cp:revision>93</cp:revision>
  <dcterms:created xsi:type="dcterms:W3CDTF">2010-02-23T11:30:32Z</dcterms:created>
  <dcterms:modified xsi:type="dcterms:W3CDTF">2016-09-07T08:37:30Z</dcterms:modified>
</cp:coreProperties>
</file>